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51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  <p:sldMasterId id="2147483684" r:id="rId2"/>
  </p:sldMasterIdLst>
  <p:notesMasterIdLst>
    <p:notesMasterId r:id="rId22"/>
  </p:notesMasterIdLst>
  <p:sldIdLst>
    <p:sldId id="256" r:id="rId3"/>
    <p:sldId id="283" r:id="rId4"/>
    <p:sldId id="257" r:id="rId5"/>
    <p:sldId id="263" r:id="rId6"/>
    <p:sldId id="301" r:id="rId7"/>
    <p:sldId id="292" r:id="rId8"/>
    <p:sldId id="293" r:id="rId9"/>
    <p:sldId id="294" r:id="rId10"/>
    <p:sldId id="296" r:id="rId11"/>
    <p:sldId id="297" r:id="rId12"/>
    <p:sldId id="298" r:id="rId13"/>
    <p:sldId id="288" r:id="rId14"/>
    <p:sldId id="300" r:id="rId15"/>
    <p:sldId id="281" r:id="rId16"/>
    <p:sldId id="282" r:id="rId17"/>
    <p:sldId id="280" r:id="rId18"/>
    <p:sldId id="303" r:id="rId19"/>
    <p:sldId id="305" r:id="rId20"/>
    <p:sldId id="29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6596"/>
    <a:srgbClr val="0048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Style moyen 4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EC20E35-A176-4012-BC5E-935CFFF8708E}" styleName="Kiểu Trung bình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1400" autoAdjust="0"/>
  </p:normalViewPr>
  <p:slideViewPr>
    <p:cSldViewPr snapToGrid="0">
      <p:cViewPr>
        <p:scale>
          <a:sx n="75" d="100"/>
          <a:sy n="75" d="100"/>
        </p:scale>
        <p:origin x="-486" y="-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g"/><Relationship Id="rId1" Type="http://schemas.openxmlformats.org/officeDocument/2006/relationships/image" Target="../media/image42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image" Target="../media/image4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g"/><Relationship Id="rId1" Type="http://schemas.openxmlformats.org/officeDocument/2006/relationships/image" Target="../media/image4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image" Target="../media/image4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9A4180-3B6E-4B14-9BBC-EF115575D905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148E3F3B-427B-4B19-BC17-FE626ED98114}">
      <dgm:prSet phldrT="[Văn bản]"/>
      <dgm:spPr/>
      <dgm:t>
        <a:bodyPr/>
        <a:lstStyle/>
        <a:p>
          <a:r>
            <a:rPr lang="en-US" dirty="0"/>
            <a:t>Cheaper Price</a:t>
          </a:r>
          <a:endParaRPr lang="vi-VN" dirty="0"/>
        </a:p>
      </dgm:t>
    </dgm:pt>
    <dgm:pt modelId="{5B8EF84F-48A9-48DF-B50D-050398C5CE0F}" type="parTrans" cxnId="{01E1EDA4-1AEF-43C9-85E8-427AEABE4C84}">
      <dgm:prSet/>
      <dgm:spPr/>
      <dgm:t>
        <a:bodyPr/>
        <a:lstStyle/>
        <a:p>
          <a:endParaRPr lang="vi-VN"/>
        </a:p>
      </dgm:t>
    </dgm:pt>
    <dgm:pt modelId="{87DF8154-C4E6-417F-B89D-AC4D0E269799}" type="sibTrans" cxnId="{01E1EDA4-1AEF-43C9-85E8-427AEABE4C84}">
      <dgm:prSet/>
      <dgm:spPr/>
      <dgm:t>
        <a:bodyPr/>
        <a:lstStyle/>
        <a:p>
          <a:endParaRPr lang="vi-VN"/>
        </a:p>
      </dgm:t>
    </dgm:pt>
    <dgm:pt modelId="{5DB1029F-D3AE-4E14-8D58-49E8F5465CED}">
      <dgm:prSet phldrT="[Văn bản]"/>
      <dgm:spPr/>
      <dgm:t>
        <a:bodyPr/>
        <a:lstStyle/>
        <a:p>
          <a:r>
            <a:rPr lang="en-US" dirty="0"/>
            <a:t>For Motorbike/Bike</a:t>
          </a:r>
          <a:endParaRPr lang="vi-VN" dirty="0"/>
        </a:p>
      </dgm:t>
    </dgm:pt>
    <dgm:pt modelId="{2A155A3E-F46C-4A09-BF7C-ECB0D6176F83}" type="parTrans" cxnId="{451CE5B8-FDEE-482C-B8CA-2C7C0F55C0AB}">
      <dgm:prSet/>
      <dgm:spPr/>
      <dgm:t>
        <a:bodyPr/>
        <a:lstStyle/>
        <a:p>
          <a:endParaRPr lang="vi-VN"/>
        </a:p>
      </dgm:t>
    </dgm:pt>
    <dgm:pt modelId="{D9E158DC-19F1-4CEF-92BA-4E77BBB0C0B5}" type="sibTrans" cxnId="{451CE5B8-FDEE-482C-B8CA-2C7C0F55C0AB}">
      <dgm:prSet/>
      <dgm:spPr/>
      <dgm:t>
        <a:bodyPr/>
        <a:lstStyle/>
        <a:p>
          <a:endParaRPr lang="vi-VN"/>
        </a:p>
      </dgm:t>
    </dgm:pt>
    <dgm:pt modelId="{81EA4739-7CF0-42B9-8714-7CDDC2686F5B}">
      <dgm:prSet phldrT="[Văn bản]"/>
      <dgm:spPr/>
      <dgm:t>
        <a:bodyPr/>
        <a:lstStyle/>
        <a:p>
          <a:r>
            <a:rPr lang="en-US" dirty="0"/>
            <a:t>Fashion</a:t>
          </a:r>
          <a:endParaRPr lang="vi-VN" dirty="0"/>
        </a:p>
      </dgm:t>
    </dgm:pt>
    <dgm:pt modelId="{73E3E938-8C6A-4373-AAF9-34D9B23B1416}" type="parTrans" cxnId="{7362B804-70DE-4B26-B577-CA31E0E18F3E}">
      <dgm:prSet/>
      <dgm:spPr/>
      <dgm:t>
        <a:bodyPr/>
        <a:lstStyle/>
        <a:p>
          <a:endParaRPr lang="vi-VN"/>
        </a:p>
      </dgm:t>
    </dgm:pt>
    <dgm:pt modelId="{AB3B8FE2-D37B-4AE6-A82B-2C8D7A64D7B4}" type="sibTrans" cxnId="{7362B804-70DE-4B26-B577-CA31E0E18F3E}">
      <dgm:prSet/>
      <dgm:spPr/>
      <dgm:t>
        <a:bodyPr/>
        <a:lstStyle/>
        <a:p>
          <a:endParaRPr lang="vi-VN"/>
        </a:p>
      </dgm:t>
    </dgm:pt>
    <dgm:pt modelId="{15921E96-C636-406F-8A50-7A49E53BB8C4}" type="pres">
      <dgm:prSet presAssocID="{F89A4180-3B6E-4B14-9BBC-EF115575D90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vi-VN"/>
        </a:p>
      </dgm:t>
    </dgm:pt>
    <dgm:pt modelId="{C79227E9-2935-41A7-852B-47D3DDA51A8A}" type="pres">
      <dgm:prSet presAssocID="{148E3F3B-427B-4B19-BC17-FE626ED98114}" presName="composite" presStyleCnt="0"/>
      <dgm:spPr/>
    </dgm:pt>
    <dgm:pt modelId="{DF2F5956-9FE3-499A-B832-A248ECC97F37}" type="pres">
      <dgm:prSet presAssocID="{148E3F3B-427B-4B19-BC17-FE626ED98114}" presName="rect1" presStyleLbl="trAlignAcc1" presStyleIdx="0" presStyleCnt="3" custScaleX="135499" custLinFactNeighborX="1148" custLinFactNeighborY="-969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0C691434-815D-4C87-BAD5-872E13A79CE2}" type="pres">
      <dgm:prSet presAssocID="{148E3F3B-427B-4B19-BC17-FE626ED98114}" presName="rect2" presStyleLbl="fgImgPlace1" presStyleIdx="0" presStyleCnt="3" custLinFactNeighborX="-81869" custLinFactNeighborY="818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DE290EF1-389B-4253-ADC6-07B3747E450C}" type="pres">
      <dgm:prSet presAssocID="{87DF8154-C4E6-417F-B89D-AC4D0E269799}" presName="sibTrans" presStyleCnt="0"/>
      <dgm:spPr/>
    </dgm:pt>
    <dgm:pt modelId="{7B0817F4-9B80-4516-B3A5-D2471B094434}" type="pres">
      <dgm:prSet presAssocID="{5DB1029F-D3AE-4E14-8D58-49E8F5465CED}" presName="composite" presStyleCnt="0"/>
      <dgm:spPr/>
    </dgm:pt>
    <dgm:pt modelId="{6C7C100C-1848-4869-BC3F-ACB940B13B24}" type="pres">
      <dgm:prSet presAssocID="{5DB1029F-D3AE-4E14-8D58-49E8F5465CED}" presName="rect1" presStyleLbl="trAlignAcc1" presStyleIdx="1" presStyleCnt="3" custScaleX="133626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97198070-5DA7-47CF-BFB0-A7BBE65C21B4}" type="pres">
      <dgm:prSet presAssocID="{5DB1029F-D3AE-4E14-8D58-49E8F5465CED}" presName="rect2" presStyleLbl="fgImgPlace1" presStyleIdx="1" presStyleCnt="3" custScaleX="124844" custLinFactNeighborX="-75047" custLinFactNeighborY="909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</dgm:spPr>
    </dgm:pt>
    <dgm:pt modelId="{02469ED5-393E-4F56-988A-93E6FFFFC585}" type="pres">
      <dgm:prSet presAssocID="{D9E158DC-19F1-4CEF-92BA-4E77BBB0C0B5}" presName="sibTrans" presStyleCnt="0"/>
      <dgm:spPr/>
    </dgm:pt>
    <dgm:pt modelId="{EF091DF5-8B51-406C-ACF7-A610B7D075EE}" type="pres">
      <dgm:prSet presAssocID="{81EA4739-7CF0-42B9-8714-7CDDC2686F5B}" presName="composite" presStyleCnt="0"/>
      <dgm:spPr/>
    </dgm:pt>
    <dgm:pt modelId="{0FB02377-6CB9-4D3D-A788-D9E27BD77A41}" type="pres">
      <dgm:prSet presAssocID="{81EA4739-7CF0-42B9-8714-7CDDC2686F5B}" presName="rect1" presStyleLbl="trAlignAcc1" presStyleIdx="2" presStyleCnt="3" custScaleX="133211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1E1D3D08-FC1B-43B1-9A49-827A87226F43}" type="pres">
      <dgm:prSet presAssocID="{81EA4739-7CF0-42B9-8714-7CDDC2686F5B}" presName="rect2" presStyleLbl="fgImgPlace1" presStyleIdx="2" presStyleCnt="3" custLinFactNeighborX="-66860" custLinFactNeighborY="1000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2000" r="-62000"/>
          </a:stretch>
        </a:blipFill>
      </dgm:spPr>
    </dgm:pt>
  </dgm:ptLst>
  <dgm:cxnLst>
    <dgm:cxn modelId="{7362B804-70DE-4B26-B577-CA31E0E18F3E}" srcId="{F89A4180-3B6E-4B14-9BBC-EF115575D905}" destId="{81EA4739-7CF0-42B9-8714-7CDDC2686F5B}" srcOrd="2" destOrd="0" parTransId="{73E3E938-8C6A-4373-AAF9-34D9B23B1416}" sibTransId="{AB3B8FE2-D37B-4AE6-A82B-2C8D7A64D7B4}"/>
    <dgm:cxn modelId="{9C335272-CD2D-4126-BD2E-1AFBA4FA58D3}" type="presOf" srcId="{148E3F3B-427B-4B19-BC17-FE626ED98114}" destId="{DF2F5956-9FE3-499A-B832-A248ECC97F37}" srcOrd="0" destOrd="0" presId="urn:microsoft.com/office/officeart/2008/layout/PictureStrips"/>
    <dgm:cxn modelId="{01E1EDA4-1AEF-43C9-85E8-427AEABE4C84}" srcId="{F89A4180-3B6E-4B14-9BBC-EF115575D905}" destId="{148E3F3B-427B-4B19-BC17-FE626ED98114}" srcOrd="0" destOrd="0" parTransId="{5B8EF84F-48A9-48DF-B50D-050398C5CE0F}" sibTransId="{87DF8154-C4E6-417F-B89D-AC4D0E269799}"/>
    <dgm:cxn modelId="{9E4EDE2F-64F8-4664-80B8-45F039AFCCB0}" type="presOf" srcId="{F89A4180-3B6E-4B14-9BBC-EF115575D905}" destId="{15921E96-C636-406F-8A50-7A49E53BB8C4}" srcOrd="0" destOrd="0" presId="urn:microsoft.com/office/officeart/2008/layout/PictureStrips"/>
    <dgm:cxn modelId="{451CE5B8-FDEE-482C-B8CA-2C7C0F55C0AB}" srcId="{F89A4180-3B6E-4B14-9BBC-EF115575D905}" destId="{5DB1029F-D3AE-4E14-8D58-49E8F5465CED}" srcOrd="1" destOrd="0" parTransId="{2A155A3E-F46C-4A09-BF7C-ECB0D6176F83}" sibTransId="{D9E158DC-19F1-4CEF-92BA-4E77BBB0C0B5}"/>
    <dgm:cxn modelId="{C53CE35C-89CE-4C3A-AE19-9B01CC34A963}" type="presOf" srcId="{5DB1029F-D3AE-4E14-8D58-49E8F5465CED}" destId="{6C7C100C-1848-4869-BC3F-ACB940B13B24}" srcOrd="0" destOrd="0" presId="urn:microsoft.com/office/officeart/2008/layout/PictureStrips"/>
    <dgm:cxn modelId="{0ED0D619-F946-42A7-83EB-C6E70FA0F625}" type="presOf" srcId="{81EA4739-7CF0-42B9-8714-7CDDC2686F5B}" destId="{0FB02377-6CB9-4D3D-A788-D9E27BD77A41}" srcOrd="0" destOrd="0" presId="urn:microsoft.com/office/officeart/2008/layout/PictureStrips"/>
    <dgm:cxn modelId="{3477FF31-C011-4C26-A6F8-B6A1C3D04A92}" type="presParOf" srcId="{15921E96-C636-406F-8A50-7A49E53BB8C4}" destId="{C79227E9-2935-41A7-852B-47D3DDA51A8A}" srcOrd="0" destOrd="0" presId="urn:microsoft.com/office/officeart/2008/layout/PictureStrips"/>
    <dgm:cxn modelId="{C8A53684-1D56-490B-8864-8AD95ACEF62D}" type="presParOf" srcId="{C79227E9-2935-41A7-852B-47D3DDA51A8A}" destId="{DF2F5956-9FE3-499A-B832-A248ECC97F37}" srcOrd="0" destOrd="0" presId="urn:microsoft.com/office/officeart/2008/layout/PictureStrips"/>
    <dgm:cxn modelId="{C2914C28-2971-4675-8A47-971A3118410C}" type="presParOf" srcId="{C79227E9-2935-41A7-852B-47D3DDA51A8A}" destId="{0C691434-815D-4C87-BAD5-872E13A79CE2}" srcOrd="1" destOrd="0" presId="urn:microsoft.com/office/officeart/2008/layout/PictureStrips"/>
    <dgm:cxn modelId="{8BBB3CFF-B22C-4710-BE6A-75669B239E70}" type="presParOf" srcId="{15921E96-C636-406F-8A50-7A49E53BB8C4}" destId="{DE290EF1-389B-4253-ADC6-07B3747E450C}" srcOrd="1" destOrd="0" presId="urn:microsoft.com/office/officeart/2008/layout/PictureStrips"/>
    <dgm:cxn modelId="{B065AF53-0C9E-441E-96EA-41E82736004D}" type="presParOf" srcId="{15921E96-C636-406F-8A50-7A49E53BB8C4}" destId="{7B0817F4-9B80-4516-B3A5-D2471B094434}" srcOrd="2" destOrd="0" presId="urn:microsoft.com/office/officeart/2008/layout/PictureStrips"/>
    <dgm:cxn modelId="{0C660217-11BF-4BB0-A7E4-7B2E627A4324}" type="presParOf" srcId="{7B0817F4-9B80-4516-B3A5-D2471B094434}" destId="{6C7C100C-1848-4869-BC3F-ACB940B13B24}" srcOrd="0" destOrd="0" presId="urn:microsoft.com/office/officeart/2008/layout/PictureStrips"/>
    <dgm:cxn modelId="{A82B82C9-2ADB-4ACB-B372-61801A4CB0E0}" type="presParOf" srcId="{7B0817F4-9B80-4516-B3A5-D2471B094434}" destId="{97198070-5DA7-47CF-BFB0-A7BBE65C21B4}" srcOrd="1" destOrd="0" presId="urn:microsoft.com/office/officeart/2008/layout/PictureStrips"/>
    <dgm:cxn modelId="{EC4B5422-12CB-40E0-9E7F-DB54F41D9ABD}" type="presParOf" srcId="{15921E96-C636-406F-8A50-7A49E53BB8C4}" destId="{02469ED5-393E-4F56-988A-93E6FFFFC585}" srcOrd="3" destOrd="0" presId="urn:microsoft.com/office/officeart/2008/layout/PictureStrips"/>
    <dgm:cxn modelId="{8EA60E57-75CC-4D3C-AD33-5D612E45FFD3}" type="presParOf" srcId="{15921E96-C636-406F-8A50-7A49E53BB8C4}" destId="{EF091DF5-8B51-406C-ACF7-A610B7D075EE}" srcOrd="4" destOrd="0" presId="urn:microsoft.com/office/officeart/2008/layout/PictureStrips"/>
    <dgm:cxn modelId="{A4CB0D55-9957-44EE-9645-B612B0D8C06E}" type="presParOf" srcId="{EF091DF5-8B51-406C-ACF7-A610B7D075EE}" destId="{0FB02377-6CB9-4D3D-A788-D9E27BD77A41}" srcOrd="0" destOrd="0" presId="urn:microsoft.com/office/officeart/2008/layout/PictureStrips"/>
    <dgm:cxn modelId="{865E9CF5-B989-4564-9308-93B43643B6A6}" type="presParOf" srcId="{EF091DF5-8B51-406C-ACF7-A610B7D075EE}" destId="{1E1D3D08-FC1B-43B1-9A49-827A87226F43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9A4180-3B6E-4B14-9BBC-EF115575D905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148E3F3B-427B-4B19-BC17-FE626ED98114}">
      <dgm:prSet phldrT="[Văn bản]"/>
      <dgm:spPr/>
      <dgm:t>
        <a:bodyPr/>
        <a:lstStyle/>
        <a:p>
          <a:r>
            <a:rPr lang="en-US" dirty="0"/>
            <a:t>Long battery for travel, hiking, skiing, Jogging,…</a:t>
          </a:r>
          <a:endParaRPr lang="vi-VN" dirty="0"/>
        </a:p>
      </dgm:t>
    </dgm:pt>
    <dgm:pt modelId="{5B8EF84F-48A9-48DF-B50D-050398C5CE0F}" type="parTrans" cxnId="{01E1EDA4-1AEF-43C9-85E8-427AEABE4C84}">
      <dgm:prSet/>
      <dgm:spPr/>
      <dgm:t>
        <a:bodyPr/>
        <a:lstStyle/>
        <a:p>
          <a:endParaRPr lang="vi-VN"/>
        </a:p>
      </dgm:t>
    </dgm:pt>
    <dgm:pt modelId="{87DF8154-C4E6-417F-B89D-AC4D0E269799}" type="sibTrans" cxnId="{01E1EDA4-1AEF-43C9-85E8-427AEABE4C84}">
      <dgm:prSet/>
      <dgm:spPr/>
      <dgm:t>
        <a:bodyPr/>
        <a:lstStyle/>
        <a:p>
          <a:endParaRPr lang="vi-VN"/>
        </a:p>
      </dgm:t>
    </dgm:pt>
    <dgm:pt modelId="{5DB1029F-D3AE-4E14-8D58-49E8F5465CED}">
      <dgm:prSet phldrT="[Văn bản]"/>
      <dgm:spPr/>
      <dgm:t>
        <a:bodyPr/>
        <a:lstStyle/>
        <a:p>
          <a:r>
            <a:rPr lang="en-US" dirty="0"/>
            <a:t>Navigation in sea, forest, mountain, desert,…</a:t>
          </a:r>
          <a:endParaRPr lang="vi-VN" dirty="0"/>
        </a:p>
      </dgm:t>
    </dgm:pt>
    <dgm:pt modelId="{2A155A3E-F46C-4A09-BF7C-ECB0D6176F83}" type="parTrans" cxnId="{451CE5B8-FDEE-482C-B8CA-2C7C0F55C0AB}">
      <dgm:prSet/>
      <dgm:spPr/>
      <dgm:t>
        <a:bodyPr/>
        <a:lstStyle/>
        <a:p>
          <a:endParaRPr lang="vi-VN"/>
        </a:p>
      </dgm:t>
    </dgm:pt>
    <dgm:pt modelId="{D9E158DC-19F1-4CEF-92BA-4E77BBB0C0B5}" type="sibTrans" cxnId="{451CE5B8-FDEE-482C-B8CA-2C7C0F55C0AB}">
      <dgm:prSet/>
      <dgm:spPr/>
      <dgm:t>
        <a:bodyPr/>
        <a:lstStyle/>
        <a:p>
          <a:endParaRPr lang="vi-VN"/>
        </a:p>
      </dgm:t>
    </dgm:pt>
    <dgm:pt modelId="{81EA4739-7CF0-42B9-8714-7CDDC2686F5B}">
      <dgm:prSet phldrT="[Văn bản]"/>
      <dgm:spPr/>
      <dgm:t>
        <a:bodyPr/>
        <a:lstStyle/>
        <a:p>
          <a:r>
            <a:rPr lang="en-US" dirty="0"/>
            <a:t>Use under the sea, on island,…</a:t>
          </a:r>
          <a:endParaRPr lang="vi-VN" dirty="0"/>
        </a:p>
      </dgm:t>
    </dgm:pt>
    <dgm:pt modelId="{73E3E938-8C6A-4373-AAF9-34D9B23B1416}" type="parTrans" cxnId="{7362B804-70DE-4B26-B577-CA31E0E18F3E}">
      <dgm:prSet/>
      <dgm:spPr/>
      <dgm:t>
        <a:bodyPr/>
        <a:lstStyle/>
        <a:p>
          <a:endParaRPr lang="vi-VN"/>
        </a:p>
      </dgm:t>
    </dgm:pt>
    <dgm:pt modelId="{AB3B8FE2-D37B-4AE6-A82B-2C8D7A64D7B4}" type="sibTrans" cxnId="{7362B804-70DE-4B26-B577-CA31E0E18F3E}">
      <dgm:prSet/>
      <dgm:spPr/>
      <dgm:t>
        <a:bodyPr/>
        <a:lstStyle/>
        <a:p>
          <a:endParaRPr lang="vi-VN"/>
        </a:p>
      </dgm:t>
    </dgm:pt>
    <dgm:pt modelId="{15921E96-C636-406F-8A50-7A49E53BB8C4}" type="pres">
      <dgm:prSet presAssocID="{F89A4180-3B6E-4B14-9BBC-EF115575D90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vi-VN"/>
        </a:p>
      </dgm:t>
    </dgm:pt>
    <dgm:pt modelId="{C79227E9-2935-41A7-852B-47D3DDA51A8A}" type="pres">
      <dgm:prSet presAssocID="{148E3F3B-427B-4B19-BC17-FE626ED98114}" presName="composite" presStyleCnt="0"/>
      <dgm:spPr/>
    </dgm:pt>
    <dgm:pt modelId="{DF2F5956-9FE3-499A-B832-A248ECC97F37}" type="pres">
      <dgm:prSet presAssocID="{148E3F3B-427B-4B19-BC17-FE626ED98114}" presName="rect1" presStyleLbl="trAlignAcc1" presStyleIdx="0" presStyleCnt="3" custScaleX="135499" custLinFactNeighborX="1148" custLinFactNeighborY="-969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0C691434-815D-4C87-BAD5-872E13A79CE2}" type="pres">
      <dgm:prSet presAssocID="{148E3F3B-427B-4B19-BC17-FE626ED98114}" presName="rect2" presStyleLbl="fgImgPlace1" presStyleIdx="0" presStyleCnt="3" custLinFactNeighborX="-92224" custLinFactNeighborY="712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DE290EF1-389B-4253-ADC6-07B3747E450C}" type="pres">
      <dgm:prSet presAssocID="{87DF8154-C4E6-417F-B89D-AC4D0E269799}" presName="sibTrans" presStyleCnt="0"/>
      <dgm:spPr/>
    </dgm:pt>
    <dgm:pt modelId="{7B0817F4-9B80-4516-B3A5-D2471B094434}" type="pres">
      <dgm:prSet presAssocID="{5DB1029F-D3AE-4E14-8D58-49E8F5465CED}" presName="composite" presStyleCnt="0"/>
      <dgm:spPr/>
    </dgm:pt>
    <dgm:pt modelId="{6C7C100C-1848-4869-BC3F-ACB940B13B24}" type="pres">
      <dgm:prSet presAssocID="{5DB1029F-D3AE-4E14-8D58-49E8F5465CED}" presName="rect1" presStyleLbl="trAlignAcc1" presStyleIdx="1" presStyleCnt="3" custScaleX="133626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97198070-5DA7-47CF-BFB0-A7BBE65C21B4}" type="pres">
      <dgm:prSet presAssocID="{5DB1029F-D3AE-4E14-8D58-49E8F5465CED}" presName="rect2" presStyleLbl="fgImgPlace1" presStyleIdx="1" presStyleCnt="3" custLinFactNeighborX="-81531" custLinFactNeighborY="801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3000" r="-83000"/>
          </a:stretch>
        </a:blipFill>
      </dgm:spPr>
    </dgm:pt>
    <dgm:pt modelId="{02469ED5-393E-4F56-988A-93E6FFFFC585}" type="pres">
      <dgm:prSet presAssocID="{D9E158DC-19F1-4CEF-92BA-4E77BBB0C0B5}" presName="sibTrans" presStyleCnt="0"/>
      <dgm:spPr/>
    </dgm:pt>
    <dgm:pt modelId="{EF091DF5-8B51-406C-ACF7-A610B7D075EE}" type="pres">
      <dgm:prSet presAssocID="{81EA4739-7CF0-42B9-8714-7CDDC2686F5B}" presName="composite" presStyleCnt="0"/>
      <dgm:spPr/>
    </dgm:pt>
    <dgm:pt modelId="{0FB02377-6CB9-4D3D-A788-D9E27BD77A41}" type="pres">
      <dgm:prSet presAssocID="{81EA4739-7CF0-42B9-8714-7CDDC2686F5B}" presName="rect1" presStyleLbl="trAlignAcc1" presStyleIdx="2" presStyleCnt="3" custScaleX="133211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1E1D3D08-FC1B-43B1-9A49-827A87226F43}" type="pres">
      <dgm:prSet presAssocID="{81EA4739-7CF0-42B9-8714-7CDDC2686F5B}" presName="rect2" presStyleLbl="fgImgPlace1" presStyleIdx="2" presStyleCnt="3" custLinFactNeighborX="-76185" custLinFactNeighborY="891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3000" r="-83000"/>
          </a:stretch>
        </a:blipFill>
      </dgm:spPr>
    </dgm:pt>
  </dgm:ptLst>
  <dgm:cxnLst>
    <dgm:cxn modelId="{7362B804-70DE-4B26-B577-CA31E0E18F3E}" srcId="{F89A4180-3B6E-4B14-9BBC-EF115575D905}" destId="{81EA4739-7CF0-42B9-8714-7CDDC2686F5B}" srcOrd="2" destOrd="0" parTransId="{73E3E938-8C6A-4373-AAF9-34D9B23B1416}" sibTransId="{AB3B8FE2-D37B-4AE6-A82B-2C8D7A64D7B4}"/>
    <dgm:cxn modelId="{9C335272-CD2D-4126-BD2E-1AFBA4FA58D3}" type="presOf" srcId="{148E3F3B-427B-4B19-BC17-FE626ED98114}" destId="{DF2F5956-9FE3-499A-B832-A248ECC97F37}" srcOrd="0" destOrd="0" presId="urn:microsoft.com/office/officeart/2008/layout/PictureStrips"/>
    <dgm:cxn modelId="{01E1EDA4-1AEF-43C9-85E8-427AEABE4C84}" srcId="{F89A4180-3B6E-4B14-9BBC-EF115575D905}" destId="{148E3F3B-427B-4B19-BC17-FE626ED98114}" srcOrd="0" destOrd="0" parTransId="{5B8EF84F-48A9-48DF-B50D-050398C5CE0F}" sibTransId="{87DF8154-C4E6-417F-B89D-AC4D0E269799}"/>
    <dgm:cxn modelId="{9E4EDE2F-64F8-4664-80B8-45F039AFCCB0}" type="presOf" srcId="{F89A4180-3B6E-4B14-9BBC-EF115575D905}" destId="{15921E96-C636-406F-8A50-7A49E53BB8C4}" srcOrd="0" destOrd="0" presId="urn:microsoft.com/office/officeart/2008/layout/PictureStrips"/>
    <dgm:cxn modelId="{451CE5B8-FDEE-482C-B8CA-2C7C0F55C0AB}" srcId="{F89A4180-3B6E-4B14-9BBC-EF115575D905}" destId="{5DB1029F-D3AE-4E14-8D58-49E8F5465CED}" srcOrd="1" destOrd="0" parTransId="{2A155A3E-F46C-4A09-BF7C-ECB0D6176F83}" sibTransId="{D9E158DC-19F1-4CEF-92BA-4E77BBB0C0B5}"/>
    <dgm:cxn modelId="{C53CE35C-89CE-4C3A-AE19-9B01CC34A963}" type="presOf" srcId="{5DB1029F-D3AE-4E14-8D58-49E8F5465CED}" destId="{6C7C100C-1848-4869-BC3F-ACB940B13B24}" srcOrd="0" destOrd="0" presId="urn:microsoft.com/office/officeart/2008/layout/PictureStrips"/>
    <dgm:cxn modelId="{0ED0D619-F946-42A7-83EB-C6E70FA0F625}" type="presOf" srcId="{81EA4739-7CF0-42B9-8714-7CDDC2686F5B}" destId="{0FB02377-6CB9-4D3D-A788-D9E27BD77A41}" srcOrd="0" destOrd="0" presId="urn:microsoft.com/office/officeart/2008/layout/PictureStrips"/>
    <dgm:cxn modelId="{3477FF31-C011-4C26-A6F8-B6A1C3D04A92}" type="presParOf" srcId="{15921E96-C636-406F-8A50-7A49E53BB8C4}" destId="{C79227E9-2935-41A7-852B-47D3DDA51A8A}" srcOrd="0" destOrd="0" presId="urn:microsoft.com/office/officeart/2008/layout/PictureStrips"/>
    <dgm:cxn modelId="{C8A53684-1D56-490B-8864-8AD95ACEF62D}" type="presParOf" srcId="{C79227E9-2935-41A7-852B-47D3DDA51A8A}" destId="{DF2F5956-9FE3-499A-B832-A248ECC97F37}" srcOrd="0" destOrd="0" presId="urn:microsoft.com/office/officeart/2008/layout/PictureStrips"/>
    <dgm:cxn modelId="{C2914C28-2971-4675-8A47-971A3118410C}" type="presParOf" srcId="{C79227E9-2935-41A7-852B-47D3DDA51A8A}" destId="{0C691434-815D-4C87-BAD5-872E13A79CE2}" srcOrd="1" destOrd="0" presId="urn:microsoft.com/office/officeart/2008/layout/PictureStrips"/>
    <dgm:cxn modelId="{8BBB3CFF-B22C-4710-BE6A-75669B239E70}" type="presParOf" srcId="{15921E96-C636-406F-8A50-7A49E53BB8C4}" destId="{DE290EF1-389B-4253-ADC6-07B3747E450C}" srcOrd="1" destOrd="0" presId="urn:microsoft.com/office/officeart/2008/layout/PictureStrips"/>
    <dgm:cxn modelId="{B065AF53-0C9E-441E-96EA-41E82736004D}" type="presParOf" srcId="{15921E96-C636-406F-8A50-7A49E53BB8C4}" destId="{7B0817F4-9B80-4516-B3A5-D2471B094434}" srcOrd="2" destOrd="0" presId="urn:microsoft.com/office/officeart/2008/layout/PictureStrips"/>
    <dgm:cxn modelId="{0C660217-11BF-4BB0-A7E4-7B2E627A4324}" type="presParOf" srcId="{7B0817F4-9B80-4516-B3A5-D2471B094434}" destId="{6C7C100C-1848-4869-BC3F-ACB940B13B24}" srcOrd="0" destOrd="0" presId="urn:microsoft.com/office/officeart/2008/layout/PictureStrips"/>
    <dgm:cxn modelId="{A82B82C9-2ADB-4ACB-B372-61801A4CB0E0}" type="presParOf" srcId="{7B0817F4-9B80-4516-B3A5-D2471B094434}" destId="{97198070-5DA7-47CF-BFB0-A7BBE65C21B4}" srcOrd="1" destOrd="0" presId="urn:microsoft.com/office/officeart/2008/layout/PictureStrips"/>
    <dgm:cxn modelId="{EC4B5422-12CB-40E0-9E7F-DB54F41D9ABD}" type="presParOf" srcId="{15921E96-C636-406F-8A50-7A49E53BB8C4}" destId="{02469ED5-393E-4F56-988A-93E6FFFFC585}" srcOrd="3" destOrd="0" presId="urn:microsoft.com/office/officeart/2008/layout/PictureStrips"/>
    <dgm:cxn modelId="{8EA60E57-75CC-4D3C-AD33-5D612E45FFD3}" type="presParOf" srcId="{15921E96-C636-406F-8A50-7A49E53BB8C4}" destId="{EF091DF5-8B51-406C-ACF7-A610B7D075EE}" srcOrd="4" destOrd="0" presId="urn:microsoft.com/office/officeart/2008/layout/PictureStrips"/>
    <dgm:cxn modelId="{A4CB0D55-9957-44EE-9645-B612B0D8C06E}" type="presParOf" srcId="{EF091DF5-8B51-406C-ACF7-A610B7D075EE}" destId="{0FB02377-6CB9-4D3D-A788-D9E27BD77A41}" srcOrd="0" destOrd="0" presId="urn:microsoft.com/office/officeart/2008/layout/PictureStrips"/>
    <dgm:cxn modelId="{865E9CF5-B989-4564-9308-93B43643B6A6}" type="presParOf" srcId="{EF091DF5-8B51-406C-ACF7-A610B7D075EE}" destId="{1E1D3D08-FC1B-43B1-9A49-827A87226F43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2F5956-9FE3-499A-B832-A248ECC97F37}">
      <dsp:nvSpPr>
        <dsp:cNvPr id="0" name=""/>
        <dsp:cNvSpPr/>
      </dsp:nvSpPr>
      <dsp:spPr>
        <a:xfrm>
          <a:off x="2243272" y="184622"/>
          <a:ext cx="4717064" cy="108789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6865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/>
            <a:t>Cheaper Price</a:t>
          </a:r>
          <a:endParaRPr lang="vi-VN" sz="3500" kern="1200" dirty="0"/>
        </a:p>
      </dsp:txBody>
      <dsp:txXfrm>
        <a:off x="2243272" y="184622"/>
        <a:ext cx="4717064" cy="1087891"/>
      </dsp:txXfrm>
    </dsp:sp>
    <dsp:sp modelId="{0C691434-815D-4C87-BAD5-872E13A79CE2}">
      <dsp:nvSpPr>
        <dsp:cNvPr id="0" name=""/>
        <dsp:cNvSpPr/>
      </dsp:nvSpPr>
      <dsp:spPr>
        <a:xfrm>
          <a:off x="2052708" y="131543"/>
          <a:ext cx="761524" cy="11422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7C100C-1848-4869-BC3F-ACB940B13B24}">
      <dsp:nvSpPr>
        <dsp:cNvPr id="0" name=""/>
        <dsp:cNvSpPr/>
      </dsp:nvSpPr>
      <dsp:spPr>
        <a:xfrm>
          <a:off x="2235909" y="1564699"/>
          <a:ext cx="4651860" cy="108789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6865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/>
            <a:t>For Motorbike/Bike</a:t>
          </a:r>
          <a:endParaRPr lang="vi-VN" sz="3500" kern="1200" dirty="0"/>
        </a:p>
      </dsp:txBody>
      <dsp:txXfrm>
        <a:off x="2235909" y="1564699"/>
        <a:ext cx="4651860" cy="1087891"/>
      </dsp:txXfrm>
    </dsp:sp>
    <dsp:sp modelId="{97198070-5DA7-47CF-BFB0-A7BBE65C21B4}">
      <dsp:nvSpPr>
        <dsp:cNvPr id="0" name=""/>
        <dsp:cNvSpPr/>
      </dsp:nvSpPr>
      <dsp:spPr>
        <a:xfrm>
          <a:off x="2010062" y="1511461"/>
          <a:ext cx="950717" cy="1142286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B02377-6CB9-4D3D-A788-D9E27BD77A41}">
      <dsp:nvSpPr>
        <dsp:cNvPr id="0" name=""/>
        <dsp:cNvSpPr/>
      </dsp:nvSpPr>
      <dsp:spPr>
        <a:xfrm>
          <a:off x="2243133" y="2934234"/>
          <a:ext cx="4637413" cy="108789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6865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/>
            <a:t>Fashion</a:t>
          </a:r>
          <a:endParaRPr lang="vi-VN" sz="3500" kern="1200" dirty="0"/>
        </a:p>
      </dsp:txBody>
      <dsp:txXfrm>
        <a:off x="2243133" y="2934234"/>
        <a:ext cx="4637413" cy="1087891"/>
      </dsp:txXfrm>
    </dsp:sp>
    <dsp:sp modelId="{1E1D3D08-FC1B-43B1-9A49-827A87226F43}">
      <dsp:nvSpPr>
        <dsp:cNvPr id="0" name=""/>
        <dsp:cNvSpPr/>
      </dsp:nvSpPr>
      <dsp:spPr>
        <a:xfrm>
          <a:off x="2167005" y="2891391"/>
          <a:ext cx="761524" cy="11422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2000" r="-6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2F5956-9FE3-499A-B832-A248ECC97F37}">
      <dsp:nvSpPr>
        <dsp:cNvPr id="0" name=""/>
        <dsp:cNvSpPr/>
      </dsp:nvSpPr>
      <dsp:spPr>
        <a:xfrm>
          <a:off x="2194850" y="192840"/>
          <a:ext cx="4815578" cy="111061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2255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Long battery for travel, hiking, skiing, Jogging,…</a:t>
          </a:r>
          <a:endParaRPr lang="vi-VN" sz="2600" kern="1200" dirty="0"/>
        </a:p>
      </dsp:txBody>
      <dsp:txXfrm>
        <a:off x="2194850" y="192840"/>
        <a:ext cx="4815578" cy="1110612"/>
      </dsp:txXfrm>
    </dsp:sp>
    <dsp:sp modelId="{0C691434-815D-4C87-BAD5-872E13A79CE2}">
      <dsp:nvSpPr>
        <dsp:cNvPr id="0" name=""/>
        <dsp:cNvSpPr/>
      </dsp:nvSpPr>
      <dsp:spPr>
        <a:xfrm>
          <a:off x="1919803" y="126303"/>
          <a:ext cx="777428" cy="11661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7C100C-1848-4869-BC3F-ACB940B13B24}">
      <dsp:nvSpPr>
        <dsp:cNvPr id="0" name=""/>
        <dsp:cNvSpPr/>
      </dsp:nvSpPr>
      <dsp:spPr>
        <a:xfrm>
          <a:off x="2187333" y="1601739"/>
          <a:ext cx="4749012" cy="111061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2255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Navigation in sea, forest, mountain, desert,…</a:t>
          </a:r>
          <a:endParaRPr lang="vi-VN" sz="2600" kern="1200" dirty="0"/>
        </a:p>
      </dsp:txBody>
      <dsp:txXfrm>
        <a:off x="2187333" y="1601739"/>
        <a:ext cx="4749012" cy="1110612"/>
      </dsp:txXfrm>
    </dsp:sp>
    <dsp:sp modelId="{97198070-5DA7-47CF-BFB0-A7BBE65C21B4}">
      <dsp:nvSpPr>
        <dsp:cNvPr id="0" name=""/>
        <dsp:cNvSpPr/>
      </dsp:nvSpPr>
      <dsp:spPr>
        <a:xfrm>
          <a:off x="2002933" y="1534830"/>
          <a:ext cx="777428" cy="116614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3000" r="-8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B02377-6CB9-4D3D-A788-D9E27BD77A41}">
      <dsp:nvSpPr>
        <dsp:cNvPr id="0" name=""/>
        <dsp:cNvSpPr/>
      </dsp:nvSpPr>
      <dsp:spPr>
        <a:xfrm>
          <a:off x="2194708" y="2999876"/>
          <a:ext cx="4734263" cy="111061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2255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Use under the sea, on island,…</a:t>
          </a:r>
          <a:endParaRPr lang="vi-VN" sz="2600" kern="1200" dirty="0"/>
        </a:p>
      </dsp:txBody>
      <dsp:txXfrm>
        <a:off x="2194708" y="2999876"/>
        <a:ext cx="4734263" cy="1110612"/>
      </dsp:txXfrm>
    </dsp:sp>
    <dsp:sp modelId="{1E1D3D08-FC1B-43B1-9A49-827A87226F43}">
      <dsp:nvSpPr>
        <dsp:cNvPr id="0" name=""/>
        <dsp:cNvSpPr/>
      </dsp:nvSpPr>
      <dsp:spPr>
        <a:xfrm>
          <a:off x="2044495" y="2943358"/>
          <a:ext cx="777428" cy="11661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3000" r="-8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4664F-9D3B-4B29-B960-E85BCAC0523F}" type="datetimeFigureOut">
              <a:rPr lang="en-US" smtClean="0"/>
              <a:t>11/24/2017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BD79D1-AC43-46D4-A605-050AA8825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02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Chào</a:t>
            </a:r>
            <a:r>
              <a:rPr lang="en-US" dirty="0"/>
              <a:t> </a:t>
            </a:r>
            <a:r>
              <a:rPr lang="en-US" dirty="0" err="1"/>
              <a:t>mọi</a:t>
            </a:r>
            <a:r>
              <a:rPr lang="en-US" dirty="0"/>
              <a:t> ng</a:t>
            </a:r>
            <a:r>
              <a:rPr lang="vi-VN" dirty="0" err="1"/>
              <a:t>ười</a:t>
            </a:r>
            <a:r>
              <a:rPr lang="vi-VN" dirty="0"/>
              <a:t>.</a:t>
            </a:r>
          </a:p>
          <a:p>
            <a:r>
              <a:rPr lang="vi-VN" dirty="0" err="1"/>
              <a:t>Chúng</a:t>
            </a:r>
            <a:r>
              <a:rPr lang="vi-VN" dirty="0"/>
              <a:t> em </a:t>
            </a:r>
            <a:r>
              <a:rPr lang="vi-VN" dirty="0" err="1"/>
              <a:t>là</a:t>
            </a:r>
            <a:r>
              <a:rPr lang="vi-VN" dirty="0"/>
              <a:t> </a:t>
            </a:r>
            <a:r>
              <a:rPr lang="vi-VN" dirty="0" err="1"/>
              <a:t>nhóm</a:t>
            </a:r>
            <a:r>
              <a:rPr lang="vi-VN" dirty="0"/>
              <a:t> CEEC – UIT </a:t>
            </a:r>
            <a:r>
              <a:rPr lang="vi-VN" dirty="0" err="1"/>
              <a:t>đến</a:t>
            </a:r>
            <a:r>
              <a:rPr lang="vi-VN" dirty="0"/>
              <a:t> </a:t>
            </a:r>
            <a:r>
              <a:rPr lang="vi-VN" dirty="0" err="1"/>
              <a:t>từ</a:t>
            </a:r>
            <a:r>
              <a:rPr lang="vi-VN" dirty="0"/>
              <a:t> ĐH CNTT</a:t>
            </a:r>
          </a:p>
          <a:p>
            <a:r>
              <a:rPr lang="vi-VN" dirty="0"/>
              <a:t>Hôm nay </a:t>
            </a:r>
            <a:r>
              <a:rPr lang="vi-VN" dirty="0" err="1"/>
              <a:t>đến</a:t>
            </a:r>
            <a:r>
              <a:rPr lang="vi-VN" dirty="0"/>
              <a:t> đây </a:t>
            </a:r>
            <a:r>
              <a:rPr lang="vi-VN" dirty="0" err="1"/>
              <a:t>để</a:t>
            </a:r>
            <a:r>
              <a:rPr lang="vi-VN" dirty="0"/>
              <a:t> </a:t>
            </a:r>
            <a:r>
              <a:rPr lang="vi-VN" dirty="0" err="1"/>
              <a:t>giới</a:t>
            </a:r>
            <a:r>
              <a:rPr lang="vi-VN" dirty="0"/>
              <a:t> </a:t>
            </a:r>
            <a:r>
              <a:rPr lang="vi-VN" dirty="0" err="1"/>
              <a:t>đề</a:t>
            </a:r>
            <a:r>
              <a:rPr lang="vi-VN" dirty="0"/>
              <a:t> </a:t>
            </a:r>
            <a:r>
              <a:rPr lang="vi-VN" dirty="0" err="1"/>
              <a:t>tài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Go</a:t>
            </a:r>
          </a:p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D79D1-AC43-46D4-A605-050AA88255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265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Phần</a:t>
            </a:r>
            <a:r>
              <a:rPr lang="en-US" baseline="0" dirty="0"/>
              <a:t> </a:t>
            </a:r>
            <a:r>
              <a:rPr lang="en-US" baseline="0" dirty="0" err="1"/>
              <a:t>mềm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D79D1-AC43-46D4-A605-050AA88255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897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Phần</a:t>
            </a:r>
            <a:r>
              <a:rPr lang="en-US" baseline="0" dirty="0"/>
              <a:t> </a:t>
            </a:r>
            <a:r>
              <a:rPr lang="en-US" baseline="0" dirty="0" err="1"/>
              <a:t>cứng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D79D1-AC43-46D4-A605-050AA88255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16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Ư</a:t>
            </a:r>
            <a:r>
              <a:rPr lang="en-US" dirty="0"/>
              <a:t>u</a:t>
            </a:r>
            <a:r>
              <a:rPr lang="en-US" baseline="0" dirty="0"/>
              <a:t> </a:t>
            </a:r>
            <a:r>
              <a:rPr lang="en-US" baseline="0" dirty="0" err="1"/>
              <a:t>điểm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SmartGo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D79D1-AC43-46D4-A605-050AA88255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017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baseline="0" dirty="0"/>
              <a:t> </a:t>
            </a:r>
            <a:r>
              <a:rPr lang="en-US" baseline="0" dirty="0" err="1"/>
              <a:t>phát</a:t>
            </a:r>
            <a:r>
              <a:rPr lang="en-US" baseline="0" dirty="0"/>
              <a:t> </a:t>
            </a:r>
            <a:r>
              <a:rPr lang="en-US" baseline="0" dirty="0" err="1"/>
              <a:t>triển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D79D1-AC43-46D4-A605-050AA88255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13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BUSINESS PLAN </a:t>
            </a:r>
          </a:p>
          <a:p>
            <a:pPr rtl="0" fontAlgn="b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Mass production --&gt; cheaper price --&gt; to be available for everyone </a:t>
            </a:r>
          </a:p>
          <a:p>
            <a:pPr rtl="0" fontAlgn="b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For motorbike/ bike corporate: make it on the screen of motorbikes/ bikes </a:t>
            </a:r>
          </a:p>
          <a:p>
            <a:pPr rtl="0" fontAlgn="b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For fashion/ wearables brand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D79D1-AC43-46D4-A605-050AA88255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9475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For travel/hiking/biking/skiing/jogging: in case phone is out of battery, this device is more long lasting </a:t>
            </a:r>
          </a:p>
          <a:p>
            <a:pPr rtl="0" fontAlgn="b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For navigation in other fields: sea, forest,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moutain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desert, etc. </a:t>
            </a:r>
          </a:p>
          <a:p>
            <a:pPr rtl="0" fontAlgn="b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 For treasure hunt: applied for all geographic: under the sea, on island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D79D1-AC43-46D4-A605-050AA88255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799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err="1"/>
              <a:t>Giá</a:t>
            </a:r>
            <a:r>
              <a:rPr lang="vi-VN" dirty="0"/>
              <a:t> thanh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thiết</a:t>
            </a:r>
            <a:r>
              <a:rPr lang="vi-VN" dirty="0"/>
              <a:t> </a:t>
            </a:r>
            <a:r>
              <a:rPr lang="vi-VN" dirty="0" err="1"/>
              <a:t>bị</a:t>
            </a:r>
            <a:r>
              <a:rPr lang="vi-VN" dirty="0"/>
              <a:t> </a:t>
            </a:r>
            <a:r>
              <a:rPr lang="vi-VN" dirty="0" err="1"/>
              <a:t>cũng</a:t>
            </a:r>
            <a:r>
              <a:rPr lang="vi-VN" dirty="0"/>
              <a:t> </a:t>
            </a:r>
            <a:r>
              <a:rPr lang="vi-VN" dirty="0" err="1"/>
              <a:t>là</a:t>
            </a:r>
            <a:r>
              <a:rPr lang="vi-VN" dirty="0"/>
              <a:t> 1 </a:t>
            </a:r>
            <a:r>
              <a:rPr lang="vi-VN" dirty="0" err="1"/>
              <a:t>bài</a:t>
            </a:r>
            <a:r>
              <a:rPr lang="vi-VN" dirty="0"/>
              <a:t> toan </a:t>
            </a:r>
            <a:r>
              <a:rPr lang="vi-VN" dirty="0" err="1"/>
              <a:t>khó</a:t>
            </a:r>
            <a:r>
              <a:rPr lang="vi-VN" dirty="0"/>
              <a:t> trong </a:t>
            </a:r>
            <a:r>
              <a:rPr lang="vi-VN" dirty="0" err="1"/>
              <a:t>quá</a:t>
            </a:r>
            <a:r>
              <a:rPr lang="vi-VN" dirty="0"/>
              <a:t> trinh </a:t>
            </a:r>
            <a:r>
              <a:rPr lang="vi-VN" dirty="0" err="1"/>
              <a:t>hiện</a:t>
            </a:r>
            <a:r>
              <a:rPr lang="vi-VN" dirty="0"/>
              <a:t> </a:t>
            </a:r>
            <a:r>
              <a:rPr lang="vi-VN" dirty="0" err="1"/>
              <a:t>thực</a:t>
            </a:r>
            <a:r>
              <a:rPr lang="vi-VN" dirty="0"/>
              <a:t> ý </a:t>
            </a:r>
            <a:r>
              <a:rPr lang="vi-VN" dirty="0" err="1"/>
              <a:t>tưởng</a:t>
            </a:r>
            <a:r>
              <a:rPr lang="vi-VN" dirty="0"/>
              <a:t> </a:t>
            </a:r>
            <a:r>
              <a:rPr lang="vi-VN" dirty="0" err="1"/>
              <a:t>về</a:t>
            </a:r>
            <a:r>
              <a:rPr lang="vi-VN" dirty="0"/>
              <a:t> </a:t>
            </a:r>
            <a:r>
              <a:rPr lang="vi-VN" dirty="0" err="1"/>
              <a:t>sản</a:t>
            </a:r>
            <a:r>
              <a:rPr lang="vi-VN" dirty="0"/>
              <a:t> </a:t>
            </a:r>
            <a:r>
              <a:rPr lang="vi-VN" dirty="0" err="1"/>
              <a:t>phẩm</a:t>
            </a:r>
            <a:r>
              <a:rPr lang="vi-VN" dirty="0"/>
              <a:t>.</a:t>
            </a:r>
          </a:p>
          <a:p>
            <a:r>
              <a:rPr lang="vi-VN" dirty="0" err="1"/>
              <a:t>Làm</a:t>
            </a:r>
            <a:r>
              <a:rPr lang="vi-VN" dirty="0"/>
              <a:t> sao </a:t>
            </a:r>
            <a:r>
              <a:rPr lang="vi-VN" dirty="0" err="1"/>
              <a:t>để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1 </a:t>
            </a:r>
            <a:r>
              <a:rPr lang="vi-VN" dirty="0" err="1"/>
              <a:t>thiết</a:t>
            </a:r>
            <a:r>
              <a:rPr lang="vi-VN" dirty="0"/>
              <a:t> </a:t>
            </a:r>
            <a:r>
              <a:rPr lang="vi-VN" dirty="0" err="1"/>
              <a:t>bị</a:t>
            </a:r>
            <a:r>
              <a:rPr lang="vi-VN" dirty="0"/>
              <a:t> </a:t>
            </a:r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</a:t>
            </a:r>
            <a:r>
              <a:rPr lang="vi-VN" dirty="0" err="1"/>
              <a:t>những</a:t>
            </a:r>
            <a:r>
              <a:rPr lang="vi-VN" dirty="0"/>
              <a:t> công </a:t>
            </a:r>
            <a:r>
              <a:rPr lang="vi-VN" dirty="0" err="1"/>
              <a:t>nghệ</a:t>
            </a:r>
            <a:r>
              <a:rPr lang="vi-VN" dirty="0"/>
              <a:t> tiên </a:t>
            </a:r>
            <a:r>
              <a:rPr lang="vi-VN" dirty="0" err="1"/>
              <a:t>tiến</a:t>
            </a:r>
            <a:r>
              <a:rPr lang="vi-VN" dirty="0"/>
              <a:t>, </a:t>
            </a:r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</a:t>
            </a:r>
            <a:r>
              <a:rPr lang="vi-VN" dirty="0" err="1"/>
              <a:t>những</a:t>
            </a:r>
            <a:r>
              <a:rPr lang="vi-VN" dirty="0"/>
              <a:t> linh </a:t>
            </a:r>
            <a:r>
              <a:rPr lang="vi-VN" dirty="0" err="1"/>
              <a:t>kiện</a:t>
            </a:r>
            <a:r>
              <a:rPr lang="vi-VN" dirty="0"/>
              <a:t>, </a:t>
            </a:r>
            <a:r>
              <a:rPr lang="vi-VN" dirty="0" err="1"/>
              <a:t>phụ</a:t>
            </a:r>
            <a:r>
              <a:rPr lang="vi-VN" dirty="0"/>
              <a:t> </a:t>
            </a:r>
            <a:r>
              <a:rPr lang="vi-VN" dirty="0" err="1"/>
              <a:t>kiện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độ</a:t>
            </a:r>
            <a:r>
              <a:rPr lang="vi-VN" dirty="0"/>
              <a:t> </a:t>
            </a:r>
            <a:r>
              <a:rPr lang="vi-VN" dirty="0" err="1"/>
              <a:t>bền</a:t>
            </a:r>
            <a:r>
              <a:rPr lang="vi-VN" dirty="0"/>
              <a:t> </a:t>
            </a:r>
            <a:r>
              <a:rPr lang="vi-VN" dirty="0" err="1"/>
              <a:t>khá</a:t>
            </a:r>
            <a:r>
              <a:rPr lang="vi-VN" dirty="0"/>
              <a:t> </a:t>
            </a:r>
            <a:r>
              <a:rPr lang="vi-VN" dirty="0" err="1"/>
              <a:t>tốt</a:t>
            </a:r>
            <a:r>
              <a:rPr lang="vi-VN" dirty="0"/>
              <a:t> trong </a:t>
            </a:r>
            <a:r>
              <a:rPr lang="vi-VN" dirty="0" err="1"/>
              <a:t>điều</a:t>
            </a:r>
            <a:r>
              <a:rPr lang="vi-VN" dirty="0"/>
              <a:t> </a:t>
            </a:r>
            <a:r>
              <a:rPr lang="vi-VN" dirty="0" err="1"/>
              <a:t>kiện</a:t>
            </a:r>
            <a:r>
              <a:rPr lang="vi-VN" dirty="0"/>
              <a:t> </a:t>
            </a:r>
            <a:r>
              <a:rPr lang="vi-VN" dirty="0" err="1"/>
              <a:t>thời</a:t>
            </a:r>
            <a:r>
              <a:rPr lang="vi-VN" dirty="0"/>
              <a:t> </a:t>
            </a:r>
            <a:r>
              <a:rPr lang="vi-VN" dirty="0" err="1"/>
              <a:t>tiết</a:t>
            </a:r>
            <a:r>
              <a:rPr lang="vi-VN" dirty="0"/>
              <a:t> </a:t>
            </a:r>
            <a:r>
              <a:rPr lang="vi-VN" dirty="0" err="1"/>
              <a:t>khí</a:t>
            </a:r>
            <a:r>
              <a:rPr lang="vi-VN" dirty="0"/>
              <a:t> </a:t>
            </a:r>
            <a:r>
              <a:rPr lang="vi-VN" dirty="0" err="1"/>
              <a:t>hậu</a:t>
            </a:r>
            <a:r>
              <a:rPr lang="vi-VN" dirty="0"/>
              <a:t> </a:t>
            </a:r>
            <a:r>
              <a:rPr lang="vi-VN" dirty="0" err="1"/>
              <a:t>nhiệt</a:t>
            </a:r>
            <a:r>
              <a:rPr lang="vi-VN" dirty="0"/>
              <a:t> </a:t>
            </a:r>
            <a:r>
              <a:rPr lang="vi-VN" dirty="0" err="1"/>
              <a:t>đới</a:t>
            </a:r>
            <a:r>
              <a:rPr lang="vi-VN" dirty="0"/>
              <a:t>, </a:t>
            </a:r>
            <a:r>
              <a:rPr lang="vi-VN" dirty="0" err="1"/>
              <a:t>kích</a:t>
            </a:r>
            <a:r>
              <a:rPr lang="vi-VN" dirty="0"/>
              <a:t> </a:t>
            </a:r>
            <a:r>
              <a:rPr lang="vi-VN" dirty="0" err="1"/>
              <a:t>thước</a:t>
            </a:r>
            <a:r>
              <a:rPr lang="vi-VN" dirty="0"/>
              <a:t> </a:t>
            </a:r>
            <a:r>
              <a:rPr lang="vi-VN" dirty="0" err="1"/>
              <a:t>nhỏ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thao </a:t>
            </a:r>
            <a:r>
              <a:rPr lang="vi-VN" dirty="0" err="1"/>
              <a:t>tác</a:t>
            </a:r>
            <a:r>
              <a:rPr lang="vi-VN" dirty="0"/>
              <a:t> </a:t>
            </a:r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đơn </a:t>
            </a:r>
            <a:r>
              <a:rPr lang="vi-VN" dirty="0" err="1"/>
              <a:t>giản</a:t>
            </a:r>
            <a:r>
              <a:rPr lang="vi-VN" dirty="0"/>
              <a:t> </a:t>
            </a:r>
            <a:r>
              <a:rPr lang="vi-VN" dirty="0" err="1"/>
              <a:t>đối</a:t>
            </a:r>
            <a:r>
              <a:rPr lang="vi-VN" dirty="0"/>
              <a:t> </a:t>
            </a:r>
            <a:r>
              <a:rPr lang="vi-VN" dirty="0" err="1"/>
              <a:t>với</a:t>
            </a:r>
            <a:r>
              <a:rPr lang="vi-VN" dirty="0"/>
              <a:t> </a:t>
            </a:r>
            <a:r>
              <a:rPr lang="vi-VN" dirty="0" err="1"/>
              <a:t>người</a:t>
            </a:r>
            <a:r>
              <a:rPr lang="vi-VN" dirty="0"/>
              <a:t> </a:t>
            </a:r>
            <a:r>
              <a:rPr lang="vi-VN" dirty="0" err="1"/>
              <a:t>Việt</a:t>
            </a:r>
            <a:r>
              <a:rPr lang="vi-VN" dirty="0"/>
              <a:t> Nam </a:t>
            </a:r>
            <a:r>
              <a:rPr lang="vi-VN" dirty="0" err="1"/>
              <a:t>mà</a:t>
            </a:r>
            <a:r>
              <a:rPr lang="vi-VN" dirty="0"/>
              <a:t> </a:t>
            </a:r>
            <a:r>
              <a:rPr lang="vi-VN" dirty="0" err="1"/>
              <a:t>giá</a:t>
            </a:r>
            <a:r>
              <a:rPr lang="vi-VN" dirty="0"/>
              <a:t> thanh </a:t>
            </a:r>
            <a:r>
              <a:rPr lang="vi-VN" dirty="0" err="1"/>
              <a:t>phải</a:t>
            </a:r>
            <a:r>
              <a:rPr lang="vi-VN" dirty="0"/>
              <a:t> </a:t>
            </a:r>
            <a:r>
              <a:rPr lang="vi-VN" dirty="0" err="1"/>
              <a:t>thấp</a:t>
            </a:r>
            <a:r>
              <a:rPr lang="vi-VN" dirty="0"/>
              <a:t>, </a:t>
            </a:r>
            <a:r>
              <a:rPr lang="vi-VN" dirty="0" err="1"/>
              <a:t>phù</a:t>
            </a:r>
            <a:r>
              <a:rPr lang="vi-VN" dirty="0"/>
              <a:t> </a:t>
            </a:r>
            <a:r>
              <a:rPr lang="vi-VN" dirty="0" err="1"/>
              <a:t>hợp</a:t>
            </a:r>
            <a:r>
              <a:rPr lang="vi-VN" dirty="0"/>
              <a:t> </a:t>
            </a:r>
            <a:r>
              <a:rPr lang="vi-VN" dirty="0" err="1"/>
              <a:t>với</a:t>
            </a:r>
            <a:r>
              <a:rPr lang="vi-VN" dirty="0"/>
              <a:t> </a:t>
            </a:r>
            <a:r>
              <a:rPr lang="vi-VN" dirty="0" err="1"/>
              <a:t>mức</a:t>
            </a:r>
            <a:r>
              <a:rPr lang="vi-VN" dirty="0"/>
              <a:t> </a:t>
            </a:r>
            <a:r>
              <a:rPr lang="vi-VN" dirty="0" err="1"/>
              <a:t>mà</a:t>
            </a:r>
            <a:r>
              <a:rPr lang="vi-VN" dirty="0"/>
              <a:t> </a:t>
            </a:r>
            <a:r>
              <a:rPr lang="vi-VN" dirty="0" err="1"/>
              <a:t>người</a:t>
            </a:r>
            <a:r>
              <a:rPr lang="vi-VN" dirty="0"/>
              <a:t> </a:t>
            </a:r>
            <a:r>
              <a:rPr lang="vi-VN" dirty="0" err="1"/>
              <a:t>Việt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chi cho 1 </a:t>
            </a:r>
            <a:r>
              <a:rPr lang="vi-VN" dirty="0" err="1"/>
              <a:t>thiết</a:t>
            </a:r>
            <a:r>
              <a:rPr lang="vi-VN" dirty="0"/>
              <a:t> </a:t>
            </a:r>
            <a:r>
              <a:rPr lang="vi-VN" dirty="0" err="1"/>
              <a:t>bị</a:t>
            </a:r>
            <a:r>
              <a:rPr lang="vi-VN" dirty="0"/>
              <a:t> </a:t>
            </a:r>
            <a:r>
              <a:rPr lang="vi-VN" dirty="0" err="1"/>
              <a:t>chỉ</a:t>
            </a:r>
            <a:r>
              <a:rPr lang="vi-VN" dirty="0"/>
              <a:t> </a:t>
            </a:r>
            <a:r>
              <a:rPr lang="vi-VN" dirty="0" err="1"/>
              <a:t>đường</a:t>
            </a:r>
            <a:r>
              <a:rPr lang="vi-VN" dirty="0"/>
              <a:t>.</a:t>
            </a:r>
          </a:p>
          <a:p>
            <a:r>
              <a:rPr lang="vi-VN" dirty="0"/>
              <a:t>Sau </a:t>
            </a:r>
            <a:r>
              <a:rPr lang="vi-VN" dirty="0" err="1"/>
              <a:t>quá</a:t>
            </a:r>
            <a:r>
              <a:rPr lang="vi-VN" dirty="0"/>
              <a:t> trinh </a:t>
            </a:r>
            <a:r>
              <a:rPr lang="vi-VN" dirty="0" err="1"/>
              <a:t>tìm</a:t>
            </a:r>
            <a:r>
              <a:rPr lang="vi-VN" dirty="0"/>
              <a:t> </a:t>
            </a:r>
            <a:r>
              <a:rPr lang="vi-VN" dirty="0" err="1"/>
              <a:t>tòi</a:t>
            </a:r>
            <a:r>
              <a:rPr lang="vi-VN" dirty="0"/>
              <a:t>, nghiên </a:t>
            </a:r>
            <a:r>
              <a:rPr lang="vi-VN" dirty="0" err="1"/>
              <a:t>cứu</a:t>
            </a:r>
            <a:r>
              <a:rPr lang="vi-VN" dirty="0"/>
              <a:t>, </a:t>
            </a:r>
            <a:r>
              <a:rPr lang="vi-VN" dirty="0" err="1"/>
              <a:t>nhóm</a:t>
            </a:r>
            <a:r>
              <a:rPr lang="vi-VN" dirty="0"/>
              <a:t> </a:t>
            </a:r>
            <a:r>
              <a:rPr lang="vi-VN" dirty="0" err="1"/>
              <a:t>đã</a:t>
            </a:r>
            <a:r>
              <a:rPr lang="vi-VN" dirty="0"/>
              <a:t> </a:t>
            </a:r>
            <a:r>
              <a:rPr lang="vi-VN" dirty="0" err="1"/>
              <a:t>đút</a:t>
            </a:r>
            <a:r>
              <a:rPr lang="vi-VN" dirty="0"/>
              <a:t> </a:t>
            </a:r>
            <a:r>
              <a:rPr lang="vi-VN" dirty="0" err="1"/>
              <a:t>kết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mức</a:t>
            </a:r>
            <a:r>
              <a:rPr lang="vi-VN" dirty="0"/>
              <a:t> </a:t>
            </a:r>
            <a:r>
              <a:rPr lang="vi-VN" dirty="0" err="1"/>
              <a:t>giá</a:t>
            </a:r>
            <a:r>
              <a:rPr lang="vi-VN" dirty="0"/>
              <a:t> </a:t>
            </a:r>
            <a:r>
              <a:rPr lang="vi-VN" dirty="0" err="1"/>
              <a:t>tốt</a:t>
            </a:r>
            <a:r>
              <a:rPr lang="vi-VN" dirty="0"/>
              <a:t> </a:t>
            </a:r>
            <a:r>
              <a:rPr lang="vi-VN" dirty="0" err="1"/>
              <a:t>nhất</a:t>
            </a:r>
            <a:r>
              <a:rPr lang="vi-VN" dirty="0"/>
              <a:t> cho </a:t>
            </a:r>
            <a:r>
              <a:rPr lang="vi-VN" dirty="0" err="1"/>
              <a:t>sản</a:t>
            </a:r>
            <a:r>
              <a:rPr lang="vi-VN" dirty="0"/>
              <a:t> </a:t>
            </a:r>
            <a:r>
              <a:rPr lang="vi-VN" dirty="0" err="1"/>
              <a:t>phẩm</a:t>
            </a:r>
            <a:r>
              <a:rPr lang="vi-VN" dirty="0"/>
              <a:t> trong </a:t>
            </a:r>
            <a:r>
              <a:rPr lang="vi-VN" dirty="0" err="1"/>
              <a:t>quá</a:t>
            </a:r>
            <a:r>
              <a:rPr lang="vi-VN" dirty="0"/>
              <a:t> trinh nghiên </a:t>
            </a:r>
            <a:r>
              <a:rPr lang="vi-VN" dirty="0" err="1"/>
              <a:t>cứu</a:t>
            </a:r>
            <a:r>
              <a:rPr lang="vi-VN" dirty="0"/>
              <a:t> </a:t>
            </a:r>
            <a:r>
              <a:rPr lang="vi-VN" dirty="0" err="1"/>
              <a:t>là</a:t>
            </a:r>
            <a:r>
              <a:rPr lang="vi-VN" dirty="0"/>
              <a:t> 25$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nếu</a:t>
            </a:r>
            <a:r>
              <a:rPr lang="vi-VN" dirty="0"/>
              <a:t> như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sản</a:t>
            </a:r>
            <a:r>
              <a:rPr lang="vi-VN" dirty="0"/>
              <a:t> </a:t>
            </a:r>
            <a:r>
              <a:rPr lang="vi-VN" dirty="0" err="1"/>
              <a:t>xuất</a:t>
            </a:r>
            <a:r>
              <a:rPr lang="vi-VN" dirty="0"/>
              <a:t> </a:t>
            </a:r>
            <a:r>
              <a:rPr lang="vi-VN" dirty="0" err="1"/>
              <a:t>đại</a:t>
            </a:r>
            <a:r>
              <a:rPr lang="vi-VN" dirty="0"/>
              <a:t> </a:t>
            </a:r>
            <a:r>
              <a:rPr lang="vi-VN" dirty="0" err="1"/>
              <a:t>trà</a:t>
            </a:r>
            <a:r>
              <a:rPr lang="vi-VN" dirty="0"/>
              <a:t>, đưa ra thương </a:t>
            </a:r>
            <a:r>
              <a:rPr lang="vi-VN" dirty="0" err="1"/>
              <a:t>mại</a:t>
            </a:r>
            <a:r>
              <a:rPr lang="vi-VN" dirty="0"/>
              <a:t> </a:t>
            </a:r>
            <a:r>
              <a:rPr lang="vi-VN" dirty="0" err="1"/>
              <a:t>thì</a:t>
            </a:r>
            <a:r>
              <a:rPr lang="vi-VN" dirty="0"/>
              <a:t> </a:t>
            </a:r>
            <a:r>
              <a:rPr lang="vi-VN" dirty="0" err="1"/>
              <a:t>mức</a:t>
            </a:r>
            <a:r>
              <a:rPr lang="vi-VN" dirty="0"/>
              <a:t> </a:t>
            </a:r>
            <a:r>
              <a:rPr lang="vi-VN" dirty="0" err="1"/>
              <a:t>giá</a:t>
            </a:r>
            <a:r>
              <a:rPr lang="vi-VN" dirty="0"/>
              <a:t> </a:t>
            </a:r>
            <a:r>
              <a:rPr lang="vi-VN" dirty="0" err="1"/>
              <a:t>tối</a:t>
            </a:r>
            <a:r>
              <a:rPr lang="vi-VN" dirty="0"/>
              <a:t> ưu </a:t>
            </a:r>
            <a:r>
              <a:rPr lang="vi-VN" dirty="0" err="1"/>
              <a:t>nhất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</a:t>
            </a:r>
            <a:r>
              <a:rPr lang="vi-VN" dirty="0" err="1"/>
              <a:t>đạt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vào</a:t>
            </a:r>
            <a:r>
              <a:rPr lang="vi-VN" dirty="0"/>
              <a:t> </a:t>
            </a:r>
            <a:r>
              <a:rPr lang="vi-VN" dirty="0" err="1"/>
              <a:t>khoảng</a:t>
            </a:r>
            <a:r>
              <a:rPr lang="vi-VN" dirty="0"/>
              <a:t> 15$/</a:t>
            </a:r>
            <a:r>
              <a:rPr lang="vi-VN" dirty="0" err="1"/>
              <a:t>thiết</a:t>
            </a:r>
            <a:r>
              <a:rPr lang="vi-VN" dirty="0"/>
              <a:t> </a:t>
            </a:r>
            <a:r>
              <a:rPr lang="vi-VN" dirty="0" err="1"/>
              <a:t>bị</a:t>
            </a:r>
            <a:r>
              <a:rPr lang="vi-VN" dirty="0"/>
              <a:t>.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D79D1-AC43-46D4-A605-050AA88255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739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PHÁT TRIỂN WEBSITE GIỚI THIỆU SMÁRTGO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D79D1-AC43-46D4-A605-050AA88255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663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Nhu </a:t>
            </a:r>
            <a:r>
              <a:rPr lang="vi-VN" dirty="0" err="1"/>
              <a:t>cầu</a:t>
            </a:r>
            <a:r>
              <a:rPr lang="vi-VN" dirty="0"/>
              <a:t> </a:t>
            </a:r>
            <a:r>
              <a:rPr lang="vi-VN" dirty="0" err="1"/>
              <a:t>tìm</a:t>
            </a:r>
            <a:r>
              <a:rPr lang="vi-VN" dirty="0"/>
              <a:t> </a:t>
            </a:r>
            <a:r>
              <a:rPr lang="vi-VN" dirty="0" err="1"/>
              <a:t>đường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dẫn</a:t>
            </a:r>
            <a:r>
              <a:rPr lang="vi-VN" dirty="0"/>
              <a:t> </a:t>
            </a:r>
            <a:r>
              <a:rPr lang="vi-VN" dirty="0" err="1"/>
              <a:t>đường</a:t>
            </a:r>
            <a:r>
              <a:rPr lang="vi-VN" dirty="0"/>
              <a:t> </a:t>
            </a:r>
            <a:r>
              <a:rPr lang="vi-VN" dirty="0" err="1"/>
              <a:t>là</a:t>
            </a:r>
            <a:r>
              <a:rPr lang="vi-VN" dirty="0"/>
              <a:t> </a:t>
            </a:r>
            <a:r>
              <a:rPr lang="vi-VN" dirty="0" err="1"/>
              <a:t>rất</a:t>
            </a:r>
            <a:r>
              <a:rPr lang="vi-VN" dirty="0"/>
              <a:t> </a:t>
            </a:r>
            <a:r>
              <a:rPr lang="vi-VN" dirty="0" err="1"/>
              <a:t>thiết</a:t>
            </a:r>
            <a:r>
              <a:rPr lang="vi-VN" dirty="0"/>
              <a:t> </a:t>
            </a:r>
            <a:r>
              <a:rPr lang="vi-VN" dirty="0" err="1"/>
              <a:t>thực</a:t>
            </a:r>
            <a:r>
              <a:rPr lang="vi-VN" dirty="0"/>
              <a:t>, </a:t>
            </a:r>
            <a:r>
              <a:rPr lang="vi-VN" dirty="0" err="1"/>
              <a:t>đặc</a:t>
            </a:r>
            <a:r>
              <a:rPr lang="vi-VN" dirty="0"/>
              <a:t> </a:t>
            </a:r>
            <a:r>
              <a:rPr lang="vi-VN" dirty="0" err="1"/>
              <a:t>biệt</a:t>
            </a:r>
            <a:r>
              <a:rPr lang="vi-VN" dirty="0"/>
              <a:t> </a:t>
            </a:r>
            <a:r>
              <a:rPr lang="vi-VN" dirty="0" err="1"/>
              <a:t>là</a:t>
            </a:r>
            <a:r>
              <a:rPr lang="vi-VN" dirty="0"/>
              <a:t> ở </a:t>
            </a:r>
            <a:r>
              <a:rPr lang="vi-VN" dirty="0" err="1"/>
              <a:t>các</a:t>
            </a:r>
            <a:r>
              <a:rPr lang="vi-VN" dirty="0"/>
              <a:t> đô </a:t>
            </a:r>
            <a:r>
              <a:rPr lang="vi-VN" dirty="0" err="1"/>
              <a:t>thị</a:t>
            </a:r>
            <a:r>
              <a:rPr lang="vi-VN" dirty="0"/>
              <a:t> </a:t>
            </a:r>
            <a:r>
              <a:rPr lang="vi-VN" dirty="0" err="1"/>
              <a:t>lớn</a:t>
            </a:r>
            <a:r>
              <a:rPr lang="vi-VN" dirty="0"/>
              <a:t>, </a:t>
            </a:r>
            <a:r>
              <a:rPr lang="vi-VN" dirty="0" err="1"/>
              <a:t>mạng</a:t>
            </a:r>
            <a:r>
              <a:rPr lang="vi-VN" dirty="0"/>
              <a:t> </a:t>
            </a:r>
            <a:r>
              <a:rPr lang="vi-VN" dirty="0" err="1"/>
              <a:t>lưới</a:t>
            </a:r>
            <a:r>
              <a:rPr lang="vi-VN" dirty="0"/>
              <a:t> giao thông </a:t>
            </a:r>
            <a:r>
              <a:rPr lang="vi-VN" dirty="0" err="1"/>
              <a:t>chằng</a:t>
            </a:r>
            <a:r>
              <a:rPr lang="vi-VN" dirty="0"/>
              <a:t> </a:t>
            </a:r>
            <a:r>
              <a:rPr lang="vi-VN" dirty="0" err="1"/>
              <a:t>chịt</a:t>
            </a:r>
            <a:r>
              <a:rPr lang="vi-VN" dirty="0"/>
              <a:t>…</a:t>
            </a:r>
          </a:p>
          <a:p>
            <a:r>
              <a:rPr lang="vi-VN" dirty="0" err="1"/>
              <a:t>Các</a:t>
            </a:r>
            <a:r>
              <a:rPr lang="vi-VN" dirty="0"/>
              <a:t> ông </a:t>
            </a:r>
            <a:r>
              <a:rPr lang="vi-VN" dirty="0" err="1"/>
              <a:t>lớn</a:t>
            </a:r>
            <a:r>
              <a:rPr lang="vi-VN" dirty="0"/>
              <a:t> </a:t>
            </a:r>
            <a:r>
              <a:rPr lang="vi-VN" dirty="0" err="1"/>
              <a:t>về</a:t>
            </a:r>
            <a:r>
              <a:rPr lang="vi-VN" dirty="0"/>
              <a:t> công </a:t>
            </a:r>
            <a:r>
              <a:rPr lang="vi-VN" dirty="0" err="1"/>
              <a:t>nghệ</a:t>
            </a:r>
            <a:r>
              <a:rPr lang="vi-VN" dirty="0"/>
              <a:t> </a:t>
            </a:r>
            <a:r>
              <a:rPr lang="vi-VN" dirty="0" err="1"/>
              <a:t>lần</a:t>
            </a:r>
            <a:r>
              <a:rPr lang="vi-VN" dirty="0"/>
              <a:t> </a:t>
            </a:r>
            <a:r>
              <a:rPr lang="vi-VN" dirty="0" err="1"/>
              <a:t>lượt</a:t>
            </a:r>
            <a:r>
              <a:rPr lang="vi-VN" dirty="0"/>
              <a:t> cho ra </a:t>
            </a:r>
            <a:r>
              <a:rPr lang="vi-VN" dirty="0" err="1"/>
              <a:t>đời</a:t>
            </a:r>
            <a:r>
              <a:rPr lang="vi-VN" dirty="0"/>
              <a:t> </a:t>
            </a:r>
            <a:r>
              <a:rPr lang="vi-VN" dirty="0" err="1"/>
              <a:t>những</a:t>
            </a:r>
            <a:r>
              <a:rPr lang="vi-VN" dirty="0"/>
              <a:t> </a:t>
            </a:r>
            <a:r>
              <a:rPr lang="vi-VN" dirty="0" err="1"/>
              <a:t>giải</a:t>
            </a:r>
            <a:r>
              <a:rPr lang="vi-VN" dirty="0"/>
              <a:t> </a:t>
            </a:r>
            <a:r>
              <a:rPr lang="vi-VN" dirty="0" err="1"/>
              <a:t>pháp</a:t>
            </a:r>
            <a:r>
              <a:rPr lang="vi-VN" dirty="0"/>
              <a:t> </a:t>
            </a:r>
            <a:r>
              <a:rPr lang="vi-VN" dirty="0" err="1"/>
              <a:t>để</a:t>
            </a:r>
            <a:r>
              <a:rPr lang="vi-VN" dirty="0"/>
              <a:t> </a:t>
            </a:r>
            <a:r>
              <a:rPr lang="vi-VN" dirty="0" err="1"/>
              <a:t>giải</a:t>
            </a:r>
            <a:r>
              <a:rPr lang="vi-VN" dirty="0"/>
              <a:t> </a:t>
            </a:r>
            <a:r>
              <a:rPr lang="vi-VN" dirty="0" err="1"/>
              <a:t>quyết</a:t>
            </a:r>
            <a:r>
              <a:rPr lang="vi-VN" dirty="0"/>
              <a:t> nhu </a:t>
            </a:r>
            <a:r>
              <a:rPr lang="vi-VN" dirty="0" err="1"/>
              <a:t>cầu</a:t>
            </a:r>
            <a:r>
              <a:rPr lang="vi-VN" dirty="0"/>
              <a:t> trên như </a:t>
            </a:r>
            <a:r>
              <a:rPr lang="vi-VN" dirty="0" err="1"/>
              <a:t>Google</a:t>
            </a:r>
            <a:r>
              <a:rPr lang="vi-VN" dirty="0"/>
              <a:t> </a:t>
            </a:r>
            <a:r>
              <a:rPr lang="vi-VN" dirty="0" err="1"/>
              <a:t>map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Google</a:t>
            </a:r>
            <a:r>
              <a:rPr lang="vi-VN" dirty="0"/>
              <a:t>, </a:t>
            </a:r>
            <a:r>
              <a:rPr lang="vi-VN" dirty="0" err="1"/>
              <a:t>bản</a:t>
            </a:r>
            <a:r>
              <a:rPr lang="vi-VN" dirty="0"/>
              <a:t> </a:t>
            </a:r>
            <a:r>
              <a:rPr lang="vi-VN" dirty="0" err="1"/>
              <a:t>đồ</a:t>
            </a:r>
            <a:r>
              <a:rPr lang="vi-VN" dirty="0"/>
              <a:t> </a:t>
            </a:r>
            <a:r>
              <a:rPr lang="vi-VN" dirty="0" err="1"/>
              <a:t>Cốc</a:t>
            </a:r>
            <a:r>
              <a:rPr lang="vi-VN" dirty="0"/>
              <a:t> </a:t>
            </a:r>
            <a:r>
              <a:rPr lang="vi-VN" dirty="0" err="1"/>
              <a:t>cốc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Cốc</a:t>
            </a:r>
            <a:r>
              <a:rPr lang="vi-VN" dirty="0"/>
              <a:t> </a:t>
            </a:r>
            <a:r>
              <a:rPr lang="vi-VN" dirty="0" err="1"/>
              <a:t>cốc</a:t>
            </a:r>
            <a:r>
              <a:rPr lang="vi-VN" dirty="0"/>
              <a:t>,…</a:t>
            </a:r>
          </a:p>
          <a:p>
            <a:r>
              <a:rPr lang="vi-VN" dirty="0"/>
              <a:t>Nhưng </a:t>
            </a:r>
            <a:r>
              <a:rPr lang="vi-VN" dirty="0" err="1"/>
              <a:t>phải</a:t>
            </a:r>
            <a:r>
              <a:rPr lang="vi-VN" dirty="0"/>
              <a:t> chăng </a:t>
            </a:r>
            <a:r>
              <a:rPr lang="vi-VN" dirty="0" err="1"/>
              <a:t>đó</a:t>
            </a:r>
            <a:r>
              <a:rPr lang="vi-VN" dirty="0"/>
              <a:t> </a:t>
            </a:r>
            <a:r>
              <a:rPr lang="vi-VN" dirty="0" err="1"/>
              <a:t>đã</a:t>
            </a:r>
            <a:r>
              <a:rPr lang="vi-VN" dirty="0"/>
              <a:t> </a:t>
            </a:r>
            <a:r>
              <a:rPr lang="vi-VN" dirty="0" err="1"/>
              <a:t>là</a:t>
            </a:r>
            <a:r>
              <a:rPr lang="vi-VN" dirty="0"/>
              <a:t> </a:t>
            </a:r>
            <a:r>
              <a:rPr lang="vi-VN" dirty="0" err="1"/>
              <a:t>giải</a:t>
            </a:r>
            <a:r>
              <a:rPr lang="vi-VN" dirty="0"/>
              <a:t> </a:t>
            </a:r>
            <a:r>
              <a:rPr lang="vi-VN" dirty="0" err="1"/>
              <a:t>pháp</a:t>
            </a:r>
            <a:r>
              <a:rPr lang="vi-VN" dirty="0"/>
              <a:t> </a:t>
            </a:r>
            <a:r>
              <a:rPr lang="vi-VN" dirty="0" err="1"/>
              <a:t>tối</a:t>
            </a:r>
            <a:r>
              <a:rPr lang="vi-VN" dirty="0"/>
              <a:t> ưu </a:t>
            </a:r>
            <a:r>
              <a:rPr lang="vi-VN" dirty="0" err="1"/>
              <a:t>nhất</a:t>
            </a:r>
            <a:r>
              <a:rPr lang="vi-VN" dirty="0"/>
              <a:t> danh cho </a:t>
            </a:r>
            <a:r>
              <a:rPr lang="vi-VN" dirty="0" err="1"/>
              <a:t>người</a:t>
            </a:r>
            <a:r>
              <a:rPr lang="vi-VN" dirty="0"/>
              <a:t> </a:t>
            </a:r>
            <a:r>
              <a:rPr lang="vi-VN" dirty="0" err="1"/>
              <a:t>Việt</a:t>
            </a:r>
            <a:r>
              <a:rPr lang="vi-VN" dirty="0"/>
              <a:t>??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D79D1-AC43-46D4-A605-050AA88255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738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Nói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dò</a:t>
            </a:r>
            <a:r>
              <a:rPr lang="en-US" dirty="0"/>
              <a:t> đ</a:t>
            </a:r>
            <a:r>
              <a:rPr lang="vi-VN" dirty="0" err="1"/>
              <a:t>ường</a:t>
            </a:r>
            <a:r>
              <a:rPr lang="vi-VN" dirty="0"/>
              <a:t> trên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Phone</a:t>
            </a:r>
            <a:r>
              <a:rPr lang="vi-VN" dirty="0"/>
              <a:t> cho xe </a:t>
            </a:r>
            <a:r>
              <a:rPr lang="vi-VN" dirty="0" err="1"/>
              <a:t>máy</a:t>
            </a:r>
            <a:r>
              <a:rPr lang="vi-VN" dirty="0"/>
              <a:t> – xe </a:t>
            </a:r>
            <a:r>
              <a:rPr lang="vi-VN" dirty="0" err="1"/>
              <a:t>đạp</a:t>
            </a:r>
            <a:r>
              <a:rPr lang="vi-VN" dirty="0"/>
              <a:t> (</a:t>
            </a:r>
            <a:r>
              <a:rPr lang="vi-VN" dirty="0" err="1"/>
              <a:t>loại</a:t>
            </a:r>
            <a:r>
              <a:rPr lang="vi-VN" dirty="0"/>
              <a:t> phương </a:t>
            </a:r>
            <a:r>
              <a:rPr lang="vi-VN" dirty="0" err="1"/>
              <a:t>tiện</a:t>
            </a:r>
            <a:r>
              <a:rPr lang="vi-VN" dirty="0"/>
              <a:t> </a:t>
            </a:r>
            <a:r>
              <a:rPr lang="vi-VN" dirty="0" err="1"/>
              <a:t>phổ</a:t>
            </a:r>
            <a:r>
              <a:rPr lang="vi-VN" dirty="0"/>
              <a:t> </a:t>
            </a:r>
            <a:r>
              <a:rPr lang="vi-VN" dirty="0" err="1"/>
              <a:t>biến</a:t>
            </a:r>
            <a:r>
              <a:rPr lang="vi-VN" dirty="0"/>
              <a:t> ở </a:t>
            </a:r>
            <a:r>
              <a:rPr lang="vi-VN" dirty="0" err="1"/>
              <a:t>Việt</a:t>
            </a:r>
            <a:r>
              <a:rPr lang="vi-VN" dirty="0"/>
              <a:t> Nam)</a:t>
            </a:r>
          </a:p>
          <a:p>
            <a:r>
              <a:rPr lang="vi-VN" dirty="0" err="1"/>
              <a:t>Rõ</a:t>
            </a:r>
            <a:r>
              <a:rPr lang="vi-VN" dirty="0"/>
              <a:t> </a:t>
            </a:r>
            <a:r>
              <a:rPr lang="vi-VN" dirty="0" err="1"/>
              <a:t>ràng</a:t>
            </a:r>
            <a:r>
              <a:rPr lang="vi-VN" dirty="0"/>
              <a:t> </a:t>
            </a:r>
            <a:r>
              <a:rPr lang="vi-VN" dirty="0" err="1"/>
              <a:t>là</a:t>
            </a:r>
            <a:r>
              <a:rPr lang="vi-VN" dirty="0"/>
              <a:t> </a:t>
            </a:r>
            <a:r>
              <a:rPr lang="vi-VN" dirty="0" err="1"/>
              <a:t>việc</a:t>
            </a:r>
            <a:r>
              <a:rPr lang="vi-VN" dirty="0"/>
              <a:t> </a:t>
            </a:r>
            <a:r>
              <a:rPr lang="vi-VN" dirty="0" err="1"/>
              <a:t>dùng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Phone</a:t>
            </a:r>
            <a:r>
              <a:rPr lang="vi-VN" dirty="0"/>
              <a:t> trong khi </a:t>
            </a:r>
            <a:r>
              <a:rPr lang="vi-VN" dirty="0" err="1"/>
              <a:t>chạy</a:t>
            </a:r>
            <a:r>
              <a:rPr lang="vi-VN" dirty="0"/>
              <a:t> xe </a:t>
            </a:r>
            <a:r>
              <a:rPr lang="vi-VN" dirty="0" err="1"/>
              <a:t>là</a:t>
            </a:r>
            <a:r>
              <a:rPr lang="vi-VN" dirty="0"/>
              <a:t> </a:t>
            </a:r>
            <a:r>
              <a:rPr lang="vi-VN" dirty="0" err="1"/>
              <a:t>khá</a:t>
            </a:r>
            <a:r>
              <a:rPr lang="vi-VN" dirty="0"/>
              <a:t> </a:t>
            </a:r>
            <a:r>
              <a:rPr lang="vi-VN" dirty="0" err="1"/>
              <a:t>bất</a:t>
            </a:r>
            <a:r>
              <a:rPr lang="vi-VN" dirty="0"/>
              <a:t> </a:t>
            </a:r>
            <a:r>
              <a:rPr lang="vi-VN" dirty="0" err="1"/>
              <a:t>tiện</a:t>
            </a:r>
            <a:r>
              <a:rPr lang="vi-VN" dirty="0"/>
              <a:t>, </a:t>
            </a:r>
            <a:r>
              <a:rPr lang="vi-VN" dirty="0" err="1"/>
              <a:t>mất</a:t>
            </a:r>
            <a:r>
              <a:rPr lang="vi-VN" dirty="0"/>
              <a:t> </a:t>
            </a:r>
            <a:r>
              <a:rPr lang="vi-VN" dirty="0" err="1"/>
              <a:t>thời</a:t>
            </a:r>
            <a:r>
              <a:rPr lang="vi-VN" dirty="0"/>
              <a:t> gian </a:t>
            </a:r>
            <a:r>
              <a:rPr lang="vi-VN" dirty="0" err="1"/>
              <a:t>dừng</a:t>
            </a:r>
            <a:r>
              <a:rPr lang="vi-VN" dirty="0"/>
              <a:t> xe </a:t>
            </a:r>
            <a:r>
              <a:rPr lang="vi-VN" dirty="0" err="1"/>
              <a:t>nhiều</a:t>
            </a:r>
            <a:r>
              <a:rPr lang="vi-VN" dirty="0"/>
              <a:t> </a:t>
            </a:r>
            <a:r>
              <a:rPr lang="vi-VN" dirty="0" err="1"/>
              <a:t>lần</a:t>
            </a:r>
            <a:r>
              <a:rPr lang="vi-VN" dirty="0"/>
              <a:t>.</a:t>
            </a:r>
          </a:p>
          <a:p>
            <a:r>
              <a:rPr lang="vi-VN" dirty="0"/>
              <a:t>Bên </a:t>
            </a:r>
            <a:r>
              <a:rPr lang="vi-VN" dirty="0" err="1"/>
              <a:t>cạnh</a:t>
            </a:r>
            <a:r>
              <a:rPr lang="vi-VN" dirty="0"/>
              <a:t> </a:t>
            </a:r>
            <a:r>
              <a:rPr lang="vi-VN" dirty="0" err="1"/>
              <a:t>đó</a:t>
            </a:r>
            <a:r>
              <a:rPr lang="vi-VN" dirty="0"/>
              <a:t> </a:t>
            </a:r>
            <a:r>
              <a:rPr lang="vi-VN" dirty="0" err="1"/>
              <a:t>là</a:t>
            </a:r>
            <a:r>
              <a:rPr lang="vi-VN" dirty="0"/>
              <a:t> </a:t>
            </a:r>
            <a:r>
              <a:rPr lang="vi-VN" dirty="0" err="1"/>
              <a:t>mất</a:t>
            </a:r>
            <a:r>
              <a:rPr lang="vi-VN" dirty="0"/>
              <a:t> an </a:t>
            </a:r>
            <a:r>
              <a:rPr lang="vi-VN" dirty="0" err="1"/>
              <a:t>toàn</a:t>
            </a:r>
            <a:r>
              <a:rPr lang="vi-VN" dirty="0"/>
              <a:t> giao thông khi </a:t>
            </a:r>
            <a:r>
              <a:rPr lang="vi-VN" dirty="0" err="1"/>
              <a:t>người</a:t>
            </a:r>
            <a:r>
              <a:rPr lang="vi-VN" dirty="0"/>
              <a:t> </a:t>
            </a:r>
            <a:r>
              <a:rPr lang="vi-VN" dirty="0" err="1"/>
              <a:t>dùng</a:t>
            </a:r>
            <a:r>
              <a:rPr lang="vi-VN" dirty="0"/>
              <a:t> </a:t>
            </a:r>
            <a:r>
              <a:rPr lang="vi-VN" dirty="0" err="1"/>
              <a:t>bị</a:t>
            </a:r>
            <a:r>
              <a:rPr lang="vi-VN" dirty="0"/>
              <a:t> chi </a:t>
            </a:r>
            <a:r>
              <a:rPr lang="vi-VN" dirty="0" err="1"/>
              <a:t>phối</a:t>
            </a:r>
            <a:r>
              <a:rPr lang="vi-VN" dirty="0"/>
              <a:t>, không </a:t>
            </a:r>
            <a:r>
              <a:rPr lang="vi-VN" dirty="0" err="1"/>
              <a:t>tập</a:t>
            </a:r>
            <a:r>
              <a:rPr lang="vi-VN" dirty="0"/>
              <a:t> trung </a:t>
            </a:r>
            <a:r>
              <a:rPr lang="vi-VN" dirty="0" err="1"/>
              <a:t>lái</a:t>
            </a:r>
            <a:r>
              <a:rPr lang="vi-VN" dirty="0"/>
              <a:t> xe,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cả</a:t>
            </a:r>
            <a:r>
              <a:rPr lang="vi-VN" dirty="0"/>
              <a:t> </a:t>
            </a:r>
            <a:r>
              <a:rPr lang="vi-VN" dirty="0" err="1"/>
              <a:t>mất</a:t>
            </a:r>
            <a:r>
              <a:rPr lang="vi-VN" dirty="0"/>
              <a:t> an </a:t>
            </a:r>
            <a:r>
              <a:rPr lang="vi-VN" dirty="0" err="1"/>
              <a:t>toàn</a:t>
            </a:r>
            <a:r>
              <a:rPr lang="vi-VN" dirty="0"/>
              <a:t> </a:t>
            </a:r>
            <a:r>
              <a:rPr lang="vi-VN" dirty="0" err="1"/>
              <a:t>trước</a:t>
            </a:r>
            <a:r>
              <a:rPr lang="vi-VN" dirty="0"/>
              <a:t> </a:t>
            </a:r>
            <a:r>
              <a:rPr lang="vi-VN" dirty="0" err="1"/>
              <a:t>nạn</a:t>
            </a:r>
            <a:r>
              <a:rPr lang="vi-VN" dirty="0"/>
              <a:t> </a:t>
            </a:r>
            <a:r>
              <a:rPr lang="vi-VN" dirty="0" err="1"/>
              <a:t>cướp</a:t>
            </a:r>
            <a:r>
              <a:rPr lang="vi-VN" dirty="0"/>
              <a:t> </a:t>
            </a:r>
            <a:r>
              <a:rPr lang="vi-VN" dirty="0" err="1"/>
              <a:t>giật</a:t>
            </a:r>
            <a:r>
              <a:rPr lang="vi-VN" dirty="0"/>
              <a:t>.</a:t>
            </a:r>
          </a:p>
          <a:p>
            <a:r>
              <a:rPr lang="vi-VN" dirty="0"/>
              <a:t>Thêm </a:t>
            </a:r>
            <a:r>
              <a:rPr lang="vi-VN" dirty="0" err="1"/>
              <a:t>nữa</a:t>
            </a:r>
            <a:r>
              <a:rPr lang="vi-VN" dirty="0"/>
              <a:t> </a:t>
            </a:r>
            <a:r>
              <a:rPr lang="vi-VN" dirty="0" err="1"/>
              <a:t>là</a:t>
            </a:r>
            <a:r>
              <a:rPr lang="vi-VN" dirty="0"/>
              <a:t> </a:t>
            </a:r>
            <a:r>
              <a:rPr lang="vi-VN" dirty="0" err="1"/>
              <a:t>việc</a:t>
            </a:r>
            <a:r>
              <a:rPr lang="vi-VN" dirty="0"/>
              <a:t> </a:t>
            </a:r>
            <a:r>
              <a:rPr lang="vi-VN" dirty="0" err="1"/>
              <a:t>tốn</a:t>
            </a:r>
            <a:r>
              <a:rPr lang="vi-VN" dirty="0"/>
              <a:t> </a:t>
            </a:r>
            <a:r>
              <a:rPr lang="vi-VN" dirty="0" err="1"/>
              <a:t>dữ</a:t>
            </a:r>
            <a:r>
              <a:rPr lang="vi-VN" dirty="0"/>
              <a:t> </a:t>
            </a:r>
            <a:r>
              <a:rPr lang="vi-VN" dirty="0" err="1"/>
              <a:t>liệu</a:t>
            </a:r>
            <a:r>
              <a:rPr lang="vi-VN" dirty="0"/>
              <a:t> di </a:t>
            </a:r>
            <a:r>
              <a:rPr lang="vi-VN" dirty="0" err="1"/>
              <a:t>động</a:t>
            </a:r>
            <a:r>
              <a:rPr lang="vi-VN" dirty="0"/>
              <a:t> </a:t>
            </a:r>
            <a:r>
              <a:rPr lang="vi-VN" dirty="0" err="1"/>
              <a:t>để</a:t>
            </a:r>
            <a:r>
              <a:rPr lang="vi-VN" dirty="0"/>
              <a:t> truy </a:t>
            </a:r>
            <a:r>
              <a:rPr lang="vi-VN" dirty="0" err="1"/>
              <a:t>cập</a:t>
            </a:r>
            <a:r>
              <a:rPr lang="vi-VN" dirty="0"/>
              <a:t> liên </a:t>
            </a:r>
            <a:r>
              <a:rPr lang="vi-VN" dirty="0" err="1"/>
              <a:t>tục</a:t>
            </a:r>
            <a:r>
              <a:rPr lang="vi-VN" dirty="0"/>
              <a:t> </a:t>
            </a:r>
            <a:r>
              <a:rPr lang="vi-VN" dirty="0" err="1"/>
              <a:t>vào</a:t>
            </a:r>
            <a:r>
              <a:rPr lang="vi-VN" dirty="0"/>
              <a:t> </a:t>
            </a:r>
            <a:r>
              <a:rPr lang="vi-VN" dirty="0" err="1"/>
              <a:t>dữ</a:t>
            </a:r>
            <a:r>
              <a:rPr lang="vi-VN" dirty="0"/>
              <a:t> </a:t>
            </a:r>
            <a:r>
              <a:rPr lang="vi-VN" dirty="0" err="1"/>
              <a:t>liệu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hãng</a:t>
            </a:r>
            <a:r>
              <a:rPr lang="vi-VN" dirty="0"/>
              <a:t> cung </a:t>
            </a:r>
            <a:r>
              <a:rPr lang="vi-VN" dirty="0" err="1"/>
              <a:t>cấp</a:t>
            </a:r>
            <a:r>
              <a:rPr lang="vi-VN" dirty="0"/>
              <a:t> </a:t>
            </a:r>
            <a:r>
              <a:rPr lang="vi-VN" dirty="0" err="1"/>
              <a:t>dịch</a:t>
            </a:r>
            <a:r>
              <a:rPr lang="vi-VN" dirty="0"/>
              <a:t> </a:t>
            </a:r>
            <a:r>
              <a:rPr lang="vi-VN" dirty="0" err="1"/>
              <a:t>vụ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D79D1-AC43-46D4-A605-050AA88255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030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err="1"/>
              <a:t>Giải</a:t>
            </a:r>
            <a:r>
              <a:rPr lang="vi-VN" dirty="0"/>
              <a:t> </a:t>
            </a:r>
            <a:r>
              <a:rPr lang="vi-VN" dirty="0" err="1"/>
              <a:t>pháp</a:t>
            </a:r>
            <a:r>
              <a:rPr lang="vi-VN" dirty="0"/>
              <a:t> thông </a:t>
            </a:r>
            <a:r>
              <a:rPr lang="vi-VN" dirty="0" err="1"/>
              <a:t>dụng</a:t>
            </a:r>
            <a:r>
              <a:rPr lang="vi-VN" dirty="0"/>
              <a:t> </a:t>
            </a:r>
            <a:r>
              <a:rPr lang="vi-VN" dirty="0" err="1"/>
              <a:t>thứ</a:t>
            </a:r>
            <a:r>
              <a:rPr lang="vi-VN" dirty="0"/>
              <a:t> 2 </a:t>
            </a:r>
            <a:r>
              <a:rPr lang="vi-VN" dirty="0" err="1"/>
              <a:t>là</a:t>
            </a:r>
            <a:r>
              <a:rPr lang="vi-VN" dirty="0"/>
              <a:t> </a:t>
            </a:r>
            <a:r>
              <a:rPr lang="vi-VN" dirty="0" err="1"/>
              <a:t>việc</a:t>
            </a:r>
            <a:r>
              <a:rPr lang="vi-VN" dirty="0"/>
              <a:t> </a:t>
            </a:r>
            <a:r>
              <a:rPr lang="vi-VN" dirty="0" err="1"/>
              <a:t>dùng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giá</a:t>
            </a:r>
            <a:r>
              <a:rPr lang="vi-VN" dirty="0"/>
              <a:t> </a:t>
            </a:r>
            <a:r>
              <a:rPr lang="vi-VN" dirty="0" err="1"/>
              <a:t>đỡ</a:t>
            </a:r>
            <a:r>
              <a:rPr lang="vi-VN" dirty="0"/>
              <a:t>, </a:t>
            </a:r>
            <a:r>
              <a:rPr lang="vi-VN" dirty="0" err="1"/>
              <a:t>cố</a:t>
            </a:r>
            <a:r>
              <a:rPr lang="vi-VN" dirty="0"/>
              <a:t> </a:t>
            </a:r>
            <a:r>
              <a:rPr lang="vi-VN" dirty="0" err="1"/>
              <a:t>định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Phone</a:t>
            </a:r>
            <a:r>
              <a:rPr lang="vi-VN" dirty="0"/>
              <a:t> trên xe </a:t>
            </a:r>
            <a:r>
              <a:rPr lang="vi-VN" dirty="0" err="1"/>
              <a:t>máy</a:t>
            </a:r>
            <a:r>
              <a:rPr lang="vi-VN" dirty="0"/>
              <a:t> như </a:t>
            </a:r>
            <a:r>
              <a:rPr lang="vi-VN" dirty="0" err="1"/>
              <a:t>cách</a:t>
            </a:r>
            <a:r>
              <a:rPr lang="vi-VN" dirty="0"/>
              <a:t> </a:t>
            </a:r>
            <a:r>
              <a:rPr lang="vi-VN" dirty="0" err="1"/>
              <a:t>thường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dùng</a:t>
            </a:r>
            <a:r>
              <a:rPr lang="vi-VN" dirty="0"/>
              <a:t> trên xe ô tô.</a:t>
            </a:r>
          </a:p>
          <a:p>
            <a:r>
              <a:rPr lang="vi-VN" dirty="0" err="1"/>
              <a:t>Giải</a:t>
            </a:r>
            <a:r>
              <a:rPr lang="vi-VN" dirty="0"/>
              <a:t> </a:t>
            </a:r>
            <a:r>
              <a:rPr lang="vi-VN" dirty="0" err="1"/>
              <a:t>pháp</a:t>
            </a:r>
            <a:r>
              <a:rPr lang="vi-VN" dirty="0"/>
              <a:t> </a:t>
            </a:r>
            <a:r>
              <a:rPr lang="vi-VN" dirty="0" err="1"/>
              <a:t>này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vẻ</a:t>
            </a:r>
            <a:r>
              <a:rPr lang="vi-VN" dirty="0"/>
              <a:t> </a:t>
            </a:r>
            <a:r>
              <a:rPr lang="vi-VN" dirty="0" err="1"/>
              <a:t>tiện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hơn. </a:t>
            </a:r>
            <a:r>
              <a:rPr lang="vi-VN" dirty="0" err="1"/>
              <a:t>Mặc</a:t>
            </a:r>
            <a:r>
              <a:rPr lang="vi-VN" dirty="0"/>
              <a:t> </a:t>
            </a:r>
            <a:r>
              <a:rPr lang="vi-VN" dirty="0" err="1"/>
              <a:t>dù</a:t>
            </a:r>
            <a:r>
              <a:rPr lang="vi-VN" dirty="0"/>
              <a:t> </a:t>
            </a:r>
            <a:r>
              <a:rPr lang="vi-VN" dirty="0" err="1"/>
              <a:t>người</a:t>
            </a:r>
            <a:r>
              <a:rPr lang="vi-VN" dirty="0"/>
              <a:t> </a:t>
            </a:r>
            <a:r>
              <a:rPr lang="vi-VN" dirty="0" err="1"/>
              <a:t>lái</a:t>
            </a:r>
            <a:r>
              <a:rPr lang="vi-VN" dirty="0"/>
              <a:t> xe </a:t>
            </a:r>
            <a:r>
              <a:rPr lang="vi-VN" dirty="0" err="1"/>
              <a:t>vẫn</a:t>
            </a:r>
            <a:r>
              <a:rPr lang="vi-VN" dirty="0"/>
              <a:t> </a:t>
            </a:r>
            <a:r>
              <a:rPr lang="vi-VN" dirty="0" err="1"/>
              <a:t>bị</a:t>
            </a:r>
            <a:r>
              <a:rPr lang="vi-VN" dirty="0"/>
              <a:t> chi </a:t>
            </a:r>
            <a:r>
              <a:rPr lang="vi-VN" dirty="0" err="1"/>
              <a:t>phối</a:t>
            </a:r>
            <a:r>
              <a:rPr lang="vi-VN" dirty="0"/>
              <a:t> </a:t>
            </a:r>
            <a:r>
              <a:rPr lang="vi-VN" dirty="0" err="1"/>
              <a:t>giữa</a:t>
            </a:r>
            <a:r>
              <a:rPr lang="vi-VN" dirty="0"/>
              <a:t> </a:t>
            </a:r>
            <a:r>
              <a:rPr lang="vi-VN" dirty="0" err="1"/>
              <a:t>việc</a:t>
            </a:r>
            <a:r>
              <a:rPr lang="vi-VN" dirty="0"/>
              <a:t> tham gia giao thông </a:t>
            </a:r>
            <a:r>
              <a:rPr lang="vi-VN" dirty="0" err="1"/>
              <a:t>và</a:t>
            </a:r>
            <a:r>
              <a:rPr lang="vi-VN" dirty="0"/>
              <a:t> quan </a:t>
            </a:r>
            <a:r>
              <a:rPr lang="vi-VN" dirty="0" err="1"/>
              <a:t>sát</a:t>
            </a:r>
            <a:r>
              <a:rPr lang="vi-VN" dirty="0"/>
              <a:t> </a:t>
            </a:r>
            <a:r>
              <a:rPr lang="vi-VN" dirty="0" err="1"/>
              <a:t>màn</a:t>
            </a:r>
            <a:r>
              <a:rPr lang="vi-VN" dirty="0"/>
              <a:t> </a:t>
            </a:r>
            <a:r>
              <a:rPr lang="vi-VN" dirty="0" err="1"/>
              <a:t>hình</a:t>
            </a:r>
            <a:r>
              <a:rPr lang="vi-VN" dirty="0"/>
              <a:t> </a:t>
            </a:r>
            <a:r>
              <a:rPr lang="vi-VN" dirty="0" err="1"/>
              <a:t>Smart</a:t>
            </a:r>
            <a:r>
              <a:rPr lang="vi-VN" dirty="0"/>
              <a:t> </a:t>
            </a:r>
            <a:r>
              <a:rPr lang="vi-VN" dirty="0" err="1"/>
              <a:t>Phone</a:t>
            </a:r>
            <a:r>
              <a:rPr lang="vi-VN" dirty="0"/>
              <a:t>, nhưng </a:t>
            </a:r>
            <a:r>
              <a:rPr lang="vi-VN" dirty="0" err="1"/>
              <a:t>giải</a:t>
            </a:r>
            <a:r>
              <a:rPr lang="vi-VN" dirty="0"/>
              <a:t> </a:t>
            </a:r>
            <a:r>
              <a:rPr lang="vi-VN" dirty="0" err="1"/>
              <a:t>pháp</a:t>
            </a:r>
            <a:r>
              <a:rPr lang="vi-VN" dirty="0"/>
              <a:t> </a:t>
            </a:r>
            <a:r>
              <a:rPr lang="vi-VN" dirty="0" err="1"/>
              <a:t>thứ</a:t>
            </a:r>
            <a:r>
              <a:rPr lang="vi-VN" dirty="0"/>
              <a:t> 2 </a:t>
            </a:r>
            <a:r>
              <a:rPr lang="vi-VN" dirty="0" err="1"/>
              <a:t>này</a:t>
            </a:r>
            <a:r>
              <a:rPr lang="vi-VN" dirty="0"/>
              <a:t> </a:t>
            </a:r>
            <a:r>
              <a:rPr lang="vi-VN" dirty="0" err="1"/>
              <a:t>vẫn</a:t>
            </a:r>
            <a:r>
              <a:rPr lang="vi-VN" dirty="0"/>
              <a:t> chưa </a:t>
            </a:r>
            <a:r>
              <a:rPr lang="vi-VN" dirty="0" err="1"/>
              <a:t>khắc</a:t>
            </a:r>
            <a:r>
              <a:rPr lang="vi-VN" dirty="0"/>
              <a:t> </a:t>
            </a:r>
            <a:r>
              <a:rPr lang="vi-VN" dirty="0" err="1"/>
              <a:t>phục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tình</a:t>
            </a:r>
            <a:r>
              <a:rPr lang="vi-VN" dirty="0"/>
              <a:t> </a:t>
            </a:r>
            <a:r>
              <a:rPr lang="vi-VN" dirty="0" err="1"/>
              <a:t>trạng</a:t>
            </a:r>
            <a:r>
              <a:rPr lang="vi-VN" dirty="0"/>
              <a:t> </a:t>
            </a:r>
            <a:r>
              <a:rPr lang="vi-VN" dirty="0" err="1"/>
              <a:t>lãng</a:t>
            </a:r>
            <a:r>
              <a:rPr lang="vi-VN" dirty="0"/>
              <a:t> </a:t>
            </a:r>
            <a:r>
              <a:rPr lang="vi-VN" dirty="0" err="1"/>
              <a:t>phí</a:t>
            </a:r>
            <a:r>
              <a:rPr lang="vi-VN" dirty="0"/>
              <a:t> </a:t>
            </a:r>
            <a:r>
              <a:rPr lang="vi-VN" dirty="0" err="1"/>
              <a:t>dữ</a:t>
            </a:r>
            <a:r>
              <a:rPr lang="vi-VN" dirty="0"/>
              <a:t> </a:t>
            </a:r>
            <a:r>
              <a:rPr lang="vi-VN" dirty="0" err="1"/>
              <a:t>liệu</a:t>
            </a:r>
            <a:r>
              <a:rPr lang="vi-VN" dirty="0"/>
              <a:t> </a:t>
            </a:r>
            <a:r>
              <a:rPr lang="vi-VN" dirty="0" err="1"/>
              <a:t>mạng</a:t>
            </a:r>
            <a:r>
              <a:rPr lang="vi-VN" dirty="0"/>
              <a:t> di </a:t>
            </a:r>
            <a:r>
              <a:rPr lang="vi-VN" dirty="0" err="1"/>
              <a:t>động</a:t>
            </a:r>
            <a:r>
              <a:rPr lang="vi-VN" dirty="0"/>
              <a:t>, hao </a:t>
            </a:r>
            <a:r>
              <a:rPr lang="vi-VN" dirty="0" err="1"/>
              <a:t>phí</a:t>
            </a:r>
            <a:r>
              <a:rPr lang="vi-VN" dirty="0"/>
              <a:t> pin </a:t>
            </a:r>
            <a:r>
              <a:rPr lang="vi-VN" dirty="0" err="1"/>
              <a:t>điện</a:t>
            </a:r>
            <a:r>
              <a:rPr lang="vi-VN" dirty="0"/>
              <a:t> </a:t>
            </a:r>
            <a:r>
              <a:rPr lang="vi-VN" dirty="0" err="1"/>
              <a:t>thoại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gây </a:t>
            </a:r>
            <a:r>
              <a:rPr lang="vi-VN" dirty="0" err="1"/>
              <a:t>hại</a:t>
            </a:r>
            <a:r>
              <a:rPr lang="vi-VN" dirty="0"/>
              <a:t> cho </a:t>
            </a:r>
            <a:r>
              <a:rPr lang="vi-VN" dirty="0" err="1"/>
              <a:t>điện</a:t>
            </a:r>
            <a:r>
              <a:rPr lang="vi-VN" dirty="0"/>
              <a:t> </a:t>
            </a:r>
            <a:r>
              <a:rPr lang="vi-VN" dirty="0" err="1"/>
              <a:t>thoại</a:t>
            </a:r>
            <a:r>
              <a:rPr lang="vi-VN" dirty="0"/>
              <a:t> </a:t>
            </a:r>
            <a:r>
              <a:rPr lang="vi-VN" dirty="0" err="1"/>
              <a:t>bởi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tác</a:t>
            </a:r>
            <a:r>
              <a:rPr lang="vi-VN" dirty="0"/>
              <a:t> nhân như </a:t>
            </a:r>
            <a:r>
              <a:rPr lang="vi-VN" dirty="0" err="1"/>
              <a:t>ánh</a:t>
            </a:r>
            <a:r>
              <a:rPr lang="vi-VN" dirty="0"/>
              <a:t> </a:t>
            </a:r>
            <a:r>
              <a:rPr lang="vi-VN" dirty="0" err="1"/>
              <a:t>nắng</a:t>
            </a:r>
            <a:r>
              <a:rPr lang="vi-VN" dirty="0"/>
              <a:t>, </a:t>
            </a:r>
            <a:r>
              <a:rPr lang="vi-VN" dirty="0" err="1"/>
              <a:t>bụi</a:t>
            </a:r>
            <a:r>
              <a:rPr lang="vi-VN" dirty="0"/>
              <a:t>, </a:t>
            </a:r>
            <a:r>
              <a:rPr lang="vi-VN" dirty="0" err="1"/>
              <a:t>có</a:t>
            </a:r>
            <a:r>
              <a:rPr lang="vi-VN" dirty="0"/>
              <a:t> khi </a:t>
            </a:r>
            <a:r>
              <a:rPr lang="vi-VN" dirty="0" err="1"/>
              <a:t>là</a:t>
            </a:r>
            <a:r>
              <a:rPr lang="vi-VN" dirty="0"/>
              <a:t> mưa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D79D1-AC43-46D4-A605-050AA88255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074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err="1"/>
              <a:t>Giải</a:t>
            </a:r>
            <a:r>
              <a:rPr lang="vi-VN" dirty="0"/>
              <a:t> </a:t>
            </a:r>
            <a:r>
              <a:rPr lang="vi-VN" dirty="0" err="1"/>
              <a:t>pháp</a:t>
            </a:r>
            <a:r>
              <a:rPr lang="vi-VN" dirty="0"/>
              <a:t> </a:t>
            </a:r>
            <a:r>
              <a:rPr lang="vi-VN" dirty="0" err="1"/>
              <a:t>thứ</a:t>
            </a:r>
            <a:r>
              <a:rPr lang="vi-VN" dirty="0"/>
              <a:t> 3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</a:t>
            </a:r>
            <a:r>
              <a:rPr lang="vi-VN" dirty="0" err="1"/>
              <a:t>kể</a:t>
            </a:r>
            <a:r>
              <a:rPr lang="vi-VN" dirty="0"/>
              <a:t> </a:t>
            </a:r>
            <a:r>
              <a:rPr lang="vi-VN" dirty="0" err="1"/>
              <a:t>đến</a:t>
            </a:r>
            <a:r>
              <a:rPr lang="vi-VN" dirty="0"/>
              <a:t>, </a:t>
            </a:r>
            <a:r>
              <a:rPr lang="vi-VN" dirty="0" err="1"/>
              <a:t>mặc</a:t>
            </a:r>
            <a:r>
              <a:rPr lang="vi-VN" dirty="0"/>
              <a:t> </a:t>
            </a:r>
            <a:r>
              <a:rPr lang="vi-VN" dirty="0" err="1"/>
              <a:t>dù</a:t>
            </a:r>
            <a:r>
              <a:rPr lang="vi-VN" dirty="0"/>
              <a:t> chưa </a:t>
            </a:r>
            <a:r>
              <a:rPr lang="vi-VN" dirty="0" err="1"/>
              <a:t>xuất</a:t>
            </a:r>
            <a:r>
              <a:rPr lang="vi-VN" dirty="0"/>
              <a:t> </a:t>
            </a:r>
            <a:r>
              <a:rPr lang="vi-VN" dirty="0" err="1"/>
              <a:t>hiện</a:t>
            </a:r>
            <a:r>
              <a:rPr lang="vi-VN" dirty="0"/>
              <a:t> ở </a:t>
            </a:r>
            <a:r>
              <a:rPr lang="vi-VN" dirty="0" err="1"/>
              <a:t>Việt</a:t>
            </a:r>
            <a:r>
              <a:rPr lang="vi-VN" dirty="0"/>
              <a:t> Nam nhưng đang </a:t>
            </a:r>
            <a:r>
              <a:rPr lang="vi-VN" dirty="0" err="1"/>
              <a:t>khá</a:t>
            </a:r>
            <a:r>
              <a:rPr lang="vi-VN" dirty="0"/>
              <a:t> thông </a:t>
            </a:r>
            <a:r>
              <a:rPr lang="vi-VN" dirty="0" err="1"/>
              <a:t>dụng</a:t>
            </a:r>
            <a:r>
              <a:rPr lang="vi-VN" dirty="0"/>
              <a:t> trên </a:t>
            </a:r>
            <a:r>
              <a:rPr lang="vi-VN" dirty="0" err="1"/>
              <a:t>thế</a:t>
            </a:r>
            <a:r>
              <a:rPr lang="vi-VN" dirty="0"/>
              <a:t> </a:t>
            </a:r>
            <a:r>
              <a:rPr lang="vi-VN" dirty="0" err="1"/>
              <a:t>giới</a:t>
            </a:r>
            <a:r>
              <a:rPr lang="vi-VN" dirty="0"/>
              <a:t> </a:t>
            </a:r>
            <a:r>
              <a:rPr lang="vi-VN" dirty="0" err="1"/>
              <a:t>là</a:t>
            </a:r>
            <a:r>
              <a:rPr lang="vi-VN" dirty="0"/>
              <a:t> </a:t>
            </a:r>
            <a:r>
              <a:rPr lang="vi-VN" dirty="0" err="1"/>
              <a:t>việc</a:t>
            </a:r>
            <a:r>
              <a:rPr lang="vi-VN" dirty="0"/>
              <a:t> </a:t>
            </a:r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thiết</a:t>
            </a:r>
            <a:r>
              <a:rPr lang="vi-VN" dirty="0"/>
              <a:t> </a:t>
            </a:r>
            <a:r>
              <a:rPr lang="vi-VN" dirty="0" err="1"/>
              <a:t>bị</a:t>
            </a:r>
            <a:r>
              <a:rPr lang="vi-VN" dirty="0"/>
              <a:t> </a:t>
            </a:r>
            <a:r>
              <a:rPr lang="vi-VN" dirty="0" err="1"/>
              <a:t>chỉ</a:t>
            </a:r>
            <a:r>
              <a:rPr lang="vi-VN" dirty="0"/>
              <a:t> </a:t>
            </a:r>
            <a:r>
              <a:rPr lang="vi-VN" dirty="0" err="1"/>
              <a:t>đường</a:t>
            </a:r>
            <a:r>
              <a:rPr lang="vi-VN" dirty="0"/>
              <a:t>.</a:t>
            </a:r>
          </a:p>
          <a:p>
            <a:r>
              <a:rPr lang="vi-VN" dirty="0" err="1"/>
              <a:t>Những</a:t>
            </a:r>
            <a:r>
              <a:rPr lang="vi-VN" dirty="0"/>
              <a:t> </a:t>
            </a:r>
            <a:r>
              <a:rPr lang="vi-VN" dirty="0" err="1"/>
              <a:t>thiết</a:t>
            </a:r>
            <a:r>
              <a:rPr lang="vi-VN" dirty="0"/>
              <a:t> </a:t>
            </a:r>
            <a:r>
              <a:rPr lang="vi-VN" dirty="0" err="1"/>
              <a:t>bị</a:t>
            </a:r>
            <a:r>
              <a:rPr lang="vi-VN" dirty="0"/>
              <a:t> </a:t>
            </a:r>
            <a:r>
              <a:rPr lang="vi-VN" dirty="0" err="1"/>
              <a:t>này</a:t>
            </a:r>
            <a:r>
              <a:rPr lang="vi-VN" dirty="0"/>
              <a:t> cơ </a:t>
            </a:r>
            <a:r>
              <a:rPr lang="vi-VN" dirty="0" err="1"/>
              <a:t>bản</a:t>
            </a:r>
            <a:r>
              <a:rPr lang="vi-VN" dirty="0"/>
              <a:t> </a:t>
            </a:r>
            <a:r>
              <a:rPr lang="vi-VN" dirty="0" err="1"/>
              <a:t>khắc</a:t>
            </a:r>
            <a:r>
              <a:rPr lang="vi-VN" dirty="0"/>
              <a:t> </a:t>
            </a:r>
            <a:r>
              <a:rPr lang="vi-VN" dirty="0" err="1"/>
              <a:t>phục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hầu</a:t>
            </a:r>
            <a:r>
              <a:rPr lang="vi-VN" dirty="0"/>
              <a:t> </a:t>
            </a:r>
            <a:r>
              <a:rPr lang="vi-VN" dirty="0" err="1"/>
              <a:t>hết</a:t>
            </a:r>
            <a:r>
              <a:rPr lang="vi-VN" dirty="0"/>
              <a:t> </a:t>
            </a:r>
            <a:r>
              <a:rPr lang="vi-VN" dirty="0" err="1"/>
              <a:t>những</a:t>
            </a:r>
            <a:r>
              <a:rPr lang="vi-VN" dirty="0"/>
              <a:t> </a:t>
            </a:r>
            <a:r>
              <a:rPr lang="vi-VN" dirty="0" err="1"/>
              <a:t>khuyết</a:t>
            </a:r>
            <a:r>
              <a:rPr lang="vi-VN" dirty="0"/>
              <a:t> </a:t>
            </a:r>
            <a:r>
              <a:rPr lang="vi-VN" dirty="0" err="1"/>
              <a:t>điểm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giải</a:t>
            </a:r>
            <a:r>
              <a:rPr lang="vi-VN" dirty="0"/>
              <a:t> </a:t>
            </a:r>
            <a:r>
              <a:rPr lang="vi-VN" dirty="0" err="1"/>
              <a:t>pháp</a:t>
            </a:r>
            <a:r>
              <a:rPr lang="vi-VN" dirty="0"/>
              <a:t> </a:t>
            </a:r>
            <a:r>
              <a:rPr lang="vi-VN" dirty="0" err="1"/>
              <a:t>trước</a:t>
            </a:r>
            <a:r>
              <a:rPr lang="vi-VN" dirty="0"/>
              <a:t> nhưng </a:t>
            </a:r>
            <a:r>
              <a:rPr lang="vi-VN" dirty="0" err="1"/>
              <a:t>lại</a:t>
            </a:r>
            <a:r>
              <a:rPr lang="vi-VN" dirty="0"/>
              <a:t> </a:t>
            </a:r>
            <a:r>
              <a:rPr lang="vi-VN" dirty="0" err="1"/>
              <a:t>nảy</a:t>
            </a:r>
            <a:r>
              <a:rPr lang="vi-VN" dirty="0"/>
              <a:t> sinh </a:t>
            </a:r>
            <a:r>
              <a:rPr lang="vi-VN" dirty="0" err="1"/>
              <a:t>những</a:t>
            </a:r>
            <a:r>
              <a:rPr lang="vi-VN" dirty="0"/>
              <a:t> </a:t>
            </a:r>
            <a:r>
              <a:rPr lang="vi-VN" dirty="0" err="1"/>
              <a:t>vấn</a:t>
            </a:r>
            <a:r>
              <a:rPr lang="vi-VN" dirty="0"/>
              <a:t> </a:t>
            </a:r>
            <a:r>
              <a:rPr lang="vi-VN" dirty="0" err="1"/>
              <a:t>đề</a:t>
            </a:r>
            <a:r>
              <a:rPr lang="vi-VN" dirty="0"/>
              <a:t> </a:t>
            </a:r>
            <a:r>
              <a:rPr lang="vi-VN" dirty="0" err="1"/>
              <a:t>khác</a:t>
            </a:r>
            <a:r>
              <a:rPr lang="vi-VN" dirty="0"/>
              <a:t>.</a:t>
            </a:r>
          </a:p>
          <a:p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thiết</a:t>
            </a:r>
            <a:r>
              <a:rPr lang="vi-VN" dirty="0"/>
              <a:t> </a:t>
            </a:r>
            <a:r>
              <a:rPr lang="vi-VN" dirty="0" err="1"/>
              <a:t>bị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người</a:t>
            </a:r>
            <a:r>
              <a:rPr lang="vi-VN" dirty="0"/>
              <a:t> </a:t>
            </a:r>
            <a:r>
              <a:rPr lang="vi-VN" dirty="0" err="1"/>
              <a:t>ngoài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giá</a:t>
            </a:r>
            <a:r>
              <a:rPr lang="vi-VN" dirty="0"/>
              <a:t> </a:t>
            </a:r>
            <a:r>
              <a:rPr lang="vi-VN" dirty="0" err="1"/>
              <a:t>bán</a:t>
            </a:r>
            <a:r>
              <a:rPr lang="vi-VN" dirty="0"/>
              <a:t> </a:t>
            </a:r>
            <a:r>
              <a:rPr lang="vi-VN" dirty="0" err="1"/>
              <a:t>khá</a:t>
            </a:r>
            <a:r>
              <a:rPr lang="vi-VN" dirty="0"/>
              <a:t> cao so </a:t>
            </a:r>
            <a:r>
              <a:rPr lang="vi-VN" dirty="0" err="1"/>
              <a:t>với</a:t>
            </a:r>
            <a:r>
              <a:rPr lang="vi-VN" dirty="0"/>
              <a:t> </a:t>
            </a:r>
            <a:r>
              <a:rPr lang="vi-VN" dirty="0" err="1"/>
              <a:t>mức</a:t>
            </a:r>
            <a:r>
              <a:rPr lang="vi-VN" dirty="0"/>
              <a:t> </a:t>
            </a:r>
            <a:r>
              <a:rPr lang="vi-VN" dirty="0" err="1"/>
              <a:t>mà</a:t>
            </a:r>
            <a:r>
              <a:rPr lang="vi-VN" dirty="0"/>
              <a:t> </a:t>
            </a:r>
            <a:r>
              <a:rPr lang="vi-VN" dirty="0" err="1"/>
              <a:t>người</a:t>
            </a:r>
            <a:r>
              <a:rPr lang="vi-VN" dirty="0"/>
              <a:t> </a:t>
            </a:r>
            <a:r>
              <a:rPr lang="vi-VN" dirty="0" err="1"/>
              <a:t>Việt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chi cho 1 </a:t>
            </a:r>
            <a:r>
              <a:rPr lang="vi-VN" dirty="0" err="1"/>
              <a:t>thiết</a:t>
            </a:r>
            <a:r>
              <a:rPr lang="vi-VN" dirty="0"/>
              <a:t> </a:t>
            </a:r>
            <a:r>
              <a:rPr lang="vi-VN" dirty="0" err="1"/>
              <a:t>bị</a:t>
            </a:r>
            <a:r>
              <a:rPr lang="vi-VN" dirty="0"/>
              <a:t> </a:t>
            </a:r>
            <a:r>
              <a:rPr lang="vi-VN" dirty="0" err="1"/>
              <a:t>chỉ</a:t>
            </a:r>
            <a:r>
              <a:rPr lang="vi-VN" dirty="0"/>
              <a:t> </a:t>
            </a:r>
            <a:r>
              <a:rPr lang="vi-VN" dirty="0" err="1"/>
              <a:t>đường</a:t>
            </a:r>
            <a:r>
              <a:rPr lang="vi-VN" dirty="0"/>
              <a:t> thêm </a:t>
            </a:r>
            <a:r>
              <a:rPr lang="vi-VN" dirty="0" err="1"/>
              <a:t>nữa</a:t>
            </a:r>
            <a:r>
              <a:rPr lang="vi-VN" dirty="0"/>
              <a:t> </a:t>
            </a:r>
            <a:r>
              <a:rPr lang="vi-VN" dirty="0" err="1"/>
              <a:t>là</a:t>
            </a:r>
            <a:r>
              <a:rPr lang="vi-VN" dirty="0"/>
              <a:t> thao </a:t>
            </a:r>
            <a:r>
              <a:rPr lang="vi-VN" dirty="0" err="1"/>
              <a:t>tác</a:t>
            </a:r>
            <a:r>
              <a:rPr lang="vi-VN" dirty="0"/>
              <a:t> </a:t>
            </a:r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</a:t>
            </a:r>
            <a:r>
              <a:rPr lang="vi-VN" dirty="0" err="1"/>
              <a:t>khá</a:t>
            </a:r>
            <a:r>
              <a:rPr lang="vi-VN" dirty="0"/>
              <a:t> </a:t>
            </a:r>
            <a:r>
              <a:rPr lang="vi-VN" dirty="0" err="1"/>
              <a:t>phức</a:t>
            </a:r>
            <a:r>
              <a:rPr lang="vi-VN" dirty="0"/>
              <a:t> </a:t>
            </a:r>
            <a:r>
              <a:rPr lang="vi-VN" dirty="0" err="1"/>
              <a:t>tạp</a:t>
            </a:r>
            <a:r>
              <a:rPr lang="vi-VN" dirty="0"/>
              <a:t>.</a:t>
            </a:r>
          </a:p>
          <a:p>
            <a:r>
              <a:rPr lang="vi-VN" dirty="0" err="1"/>
              <a:t>Vậy</a:t>
            </a:r>
            <a:r>
              <a:rPr lang="vi-VN" dirty="0"/>
              <a:t> </a:t>
            </a:r>
            <a:r>
              <a:rPr lang="vi-VN" dirty="0" err="1"/>
              <a:t>thì</a:t>
            </a:r>
            <a:r>
              <a:rPr lang="vi-VN" dirty="0"/>
              <a:t> đâu </a:t>
            </a:r>
            <a:r>
              <a:rPr lang="vi-VN" dirty="0" err="1"/>
              <a:t>là</a:t>
            </a:r>
            <a:r>
              <a:rPr lang="vi-VN" dirty="0"/>
              <a:t> </a:t>
            </a:r>
            <a:r>
              <a:rPr lang="vi-VN" dirty="0" err="1"/>
              <a:t>giải</a:t>
            </a:r>
            <a:r>
              <a:rPr lang="vi-VN" dirty="0"/>
              <a:t> </a:t>
            </a:r>
            <a:r>
              <a:rPr lang="vi-VN" dirty="0" err="1"/>
              <a:t>pháp</a:t>
            </a:r>
            <a:r>
              <a:rPr lang="vi-VN" dirty="0"/>
              <a:t> </a:t>
            </a:r>
            <a:r>
              <a:rPr lang="vi-VN" dirty="0" err="1"/>
              <a:t>tối</a:t>
            </a:r>
            <a:r>
              <a:rPr lang="vi-VN" dirty="0"/>
              <a:t> ưu </a:t>
            </a:r>
            <a:r>
              <a:rPr lang="vi-VN" dirty="0" err="1"/>
              <a:t>nhất</a:t>
            </a:r>
            <a:r>
              <a:rPr lang="vi-VN" dirty="0"/>
              <a:t> cho </a:t>
            </a:r>
            <a:r>
              <a:rPr lang="vi-VN" dirty="0" err="1"/>
              <a:t>người</a:t>
            </a:r>
            <a:r>
              <a:rPr lang="vi-VN" dirty="0"/>
              <a:t> </a:t>
            </a:r>
            <a:r>
              <a:rPr lang="vi-VN" dirty="0" err="1"/>
              <a:t>Việt</a:t>
            </a:r>
            <a:r>
              <a:rPr lang="vi-VN" dirty="0"/>
              <a:t> Nam???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D79D1-AC43-46D4-A605-050AA88255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466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SG </a:t>
            </a:r>
            <a:r>
              <a:rPr lang="en-US" dirty="0" err="1"/>
              <a:t>đã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ý t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vận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qua 3 </a:t>
            </a:r>
            <a:r>
              <a:rPr lang="en-US" dirty="0" err="1"/>
              <a:t>giai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/>
              <a:t>+ </a:t>
            </a:r>
            <a:r>
              <a:rPr lang="en-US" dirty="0" err="1"/>
              <a:t>Giai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1 :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+ </a:t>
            </a:r>
            <a:r>
              <a:rPr lang="en-US" dirty="0" err="1"/>
              <a:t>Giai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2 : G</a:t>
            </a:r>
            <a:r>
              <a:rPr lang="vi-VN" dirty="0"/>
              <a:t>ư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/>
              <a:t>+ </a:t>
            </a:r>
            <a:r>
              <a:rPr lang="en-US" dirty="0" err="1"/>
              <a:t>Giai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3 : 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giai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</a:p>
          <a:p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thân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GGM  </a:t>
            </a:r>
            <a:r>
              <a:rPr lang="en-US" dirty="0" err="1"/>
              <a:t>trên</a:t>
            </a:r>
            <a:r>
              <a:rPr lang="en-US" dirty="0"/>
              <a:t> SG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.</a:t>
            </a:r>
          </a:p>
          <a:p>
            <a:r>
              <a:rPr lang="en-US" dirty="0"/>
              <a:t>SG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lọc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loading </a:t>
            </a:r>
            <a:r>
              <a:rPr lang="en-US" dirty="0" err="1"/>
              <a:t>xong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/>
              <a:t>u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d</a:t>
            </a:r>
            <a:r>
              <a:rPr lang="vi-VN" dirty="0"/>
              <a:t>ư</a:t>
            </a:r>
            <a:r>
              <a:rPr lang="en-US" dirty="0" err="1"/>
              <a:t>ới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tin </a:t>
            </a:r>
            <a:r>
              <a:rPr lang="en-US" dirty="0" err="1"/>
              <a:t>nhỏ</a:t>
            </a:r>
            <a:endParaRPr lang="en-US" dirty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D79D1-AC43-46D4-A605-050AA88255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172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Ở </a:t>
            </a:r>
            <a:r>
              <a:rPr lang="en-US" baseline="0" dirty="0" err="1"/>
              <a:t>giai</a:t>
            </a:r>
            <a:r>
              <a:rPr lang="en-US" baseline="0" dirty="0"/>
              <a:t> </a:t>
            </a:r>
            <a:r>
              <a:rPr lang="en-US" baseline="0" dirty="0" err="1"/>
              <a:t>đoạn</a:t>
            </a:r>
            <a:r>
              <a:rPr lang="en-US" baseline="0" dirty="0"/>
              <a:t> </a:t>
            </a:r>
            <a:r>
              <a:rPr lang="en-US" baseline="0" dirty="0" err="1"/>
              <a:t>tiếp</a:t>
            </a:r>
            <a:r>
              <a:rPr lang="en-US" baseline="0" dirty="0"/>
              <a:t> </a:t>
            </a:r>
            <a:r>
              <a:rPr lang="en-US" baseline="0" dirty="0" err="1"/>
              <a:t>theo</a:t>
            </a:r>
            <a:r>
              <a:rPr lang="en-US" baseline="0" dirty="0"/>
              <a:t> , </a:t>
            </a:r>
            <a:r>
              <a:rPr lang="en-US" baseline="0" dirty="0" err="1"/>
              <a:t>chúng</a:t>
            </a:r>
            <a:r>
              <a:rPr lang="en-US" baseline="0" dirty="0"/>
              <a:t> ta </a:t>
            </a:r>
            <a:r>
              <a:rPr lang="en-US" baseline="0" dirty="0" err="1"/>
              <a:t>sẽ</a:t>
            </a:r>
            <a:r>
              <a:rPr lang="en-US" baseline="0" dirty="0"/>
              <a:t> </a:t>
            </a:r>
            <a:r>
              <a:rPr lang="en-US" baseline="0" dirty="0" err="1"/>
              <a:t>phải</a:t>
            </a:r>
            <a:r>
              <a:rPr lang="en-US" baseline="0" dirty="0"/>
              <a:t> </a:t>
            </a:r>
            <a:r>
              <a:rPr lang="en-US" baseline="0" dirty="0" err="1"/>
              <a:t>kết</a:t>
            </a:r>
            <a:r>
              <a:rPr lang="en-US" baseline="0" dirty="0"/>
              <a:t> </a:t>
            </a:r>
            <a:r>
              <a:rPr lang="en-US" baseline="0" dirty="0" err="1"/>
              <a:t>nối</a:t>
            </a:r>
            <a:r>
              <a:rPr lang="en-US" baseline="0" dirty="0"/>
              <a:t> Bluetooth </a:t>
            </a:r>
            <a:r>
              <a:rPr lang="en-US" baseline="0" dirty="0" err="1"/>
              <a:t>giữa</a:t>
            </a:r>
            <a:r>
              <a:rPr lang="en-US" baseline="0" dirty="0"/>
              <a:t> </a:t>
            </a:r>
            <a:r>
              <a:rPr lang="en-US" baseline="0" dirty="0" err="1"/>
              <a:t>điện</a:t>
            </a:r>
            <a:r>
              <a:rPr lang="en-US" baseline="0" dirty="0"/>
              <a:t> </a:t>
            </a:r>
            <a:r>
              <a:rPr lang="en-US" baseline="0" dirty="0" err="1"/>
              <a:t>thoại</a:t>
            </a:r>
            <a:r>
              <a:rPr lang="en-US" baseline="0" dirty="0"/>
              <a:t> </a:t>
            </a:r>
            <a:r>
              <a:rPr lang="en-US" baseline="0" dirty="0" err="1"/>
              <a:t>với</a:t>
            </a:r>
            <a:r>
              <a:rPr lang="en-US" baseline="0" dirty="0"/>
              <a:t> SG 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Sau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file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thoại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thất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MCU </a:t>
            </a:r>
            <a:r>
              <a:rPr lang="en-US" dirty="0" err="1"/>
              <a:t>sẽ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/>
              <a:t>u file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thẻ</a:t>
            </a:r>
            <a:r>
              <a:rPr lang="en-US" dirty="0"/>
              <a:t> </a:t>
            </a:r>
            <a:r>
              <a:rPr lang="en-US" dirty="0" err="1"/>
              <a:t>nhớ</a:t>
            </a:r>
            <a:r>
              <a:rPr lang="en-US" dirty="0"/>
              <a:t> micro SDC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D79D1-AC43-46D4-A605-050AA88255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914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Ở </a:t>
            </a:r>
            <a:r>
              <a:rPr lang="en-US" baseline="0" dirty="0" err="1"/>
              <a:t>giai</a:t>
            </a:r>
            <a:r>
              <a:rPr lang="en-US" baseline="0" dirty="0"/>
              <a:t> </a:t>
            </a:r>
            <a:r>
              <a:rPr lang="en-US" baseline="0" dirty="0" err="1"/>
              <a:t>đoạn</a:t>
            </a:r>
            <a:r>
              <a:rPr lang="en-US" baseline="0" dirty="0"/>
              <a:t> </a:t>
            </a:r>
            <a:r>
              <a:rPr lang="en-US" baseline="0" dirty="0" err="1"/>
              <a:t>cuối</a:t>
            </a:r>
            <a:r>
              <a:rPr lang="en-US" baseline="0" dirty="0"/>
              <a:t> , MCU </a:t>
            </a:r>
            <a:r>
              <a:rPr lang="en-US" baseline="0" dirty="0" err="1"/>
              <a:t>sẽ</a:t>
            </a:r>
            <a:r>
              <a:rPr lang="en-US" baseline="0" dirty="0"/>
              <a:t>  </a:t>
            </a:r>
            <a:r>
              <a:rPr lang="en-US" baseline="0" dirty="0" err="1"/>
              <a:t>khai</a:t>
            </a:r>
            <a:r>
              <a:rPr lang="en-US" baseline="0" dirty="0"/>
              <a:t> </a:t>
            </a:r>
            <a:r>
              <a:rPr lang="en-US" baseline="0" dirty="0" err="1"/>
              <a:t>thác</a:t>
            </a:r>
            <a:r>
              <a:rPr lang="en-US" baseline="0" dirty="0"/>
              <a:t> </a:t>
            </a:r>
            <a:r>
              <a:rPr lang="en-US" baseline="0" dirty="0" err="1"/>
              <a:t>dữ</a:t>
            </a:r>
            <a:r>
              <a:rPr lang="en-US" baseline="0" dirty="0"/>
              <a:t> </a:t>
            </a:r>
            <a:r>
              <a:rPr lang="en-US" baseline="0" dirty="0" err="1"/>
              <a:t>liệu</a:t>
            </a:r>
            <a:r>
              <a:rPr lang="en-US" baseline="0" dirty="0"/>
              <a:t> </a:t>
            </a:r>
            <a:r>
              <a:rPr lang="en-US" baseline="0" dirty="0" err="1"/>
              <a:t>dần</a:t>
            </a:r>
            <a:r>
              <a:rPr lang="en-US" baseline="0" dirty="0"/>
              <a:t> </a:t>
            </a:r>
            <a:r>
              <a:rPr lang="en-US" baseline="0" dirty="0" err="1"/>
              <a:t>dần</a:t>
            </a:r>
            <a:r>
              <a:rPr lang="en-US" baseline="0" dirty="0"/>
              <a:t> </a:t>
            </a:r>
            <a:r>
              <a:rPr lang="en-US" baseline="0" dirty="0" err="1"/>
              <a:t>từ</a:t>
            </a:r>
            <a:r>
              <a:rPr lang="en-US" baseline="0" dirty="0"/>
              <a:t> Micro SDC  </a:t>
            </a:r>
            <a:r>
              <a:rPr lang="en-US" baseline="0" dirty="0" err="1"/>
              <a:t>sau</a:t>
            </a:r>
            <a:r>
              <a:rPr lang="en-US" baseline="0" dirty="0"/>
              <a:t> </a:t>
            </a:r>
            <a:r>
              <a:rPr lang="en-US" baseline="0" dirty="0" err="1"/>
              <a:t>đó</a:t>
            </a:r>
            <a:r>
              <a:rPr lang="en-US" baseline="0" dirty="0"/>
              <a:t> so </a:t>
            </a:r>
            <a:r>
              <a:rPr lang="en-US" baseline="0" dirty="0" err="1"/>
              <a:t>sánh</a:t>
            </a:r>
            <a:r>
              <a:rPr lang="en-US" baseline="0" dirty="0"/>
              <a:t> </a:t>
            </a:r>
            <a:r>
              <a:rPr lang="en-US" baseline="0" dirty="0" err="1"/>
              <a:t>với</a:t>
            </a:r>
            <a:r>
              <a:rPr lang="en-US" baseline="0" dirty="0"/>
              <a:t> </a:t>
            </a:r>
            <a:r>
              <a:rPr lang="en-US" baseline="0" dirty="0" err="1"/>
              <a:t>vị</a:t>
            </a:r>
            <a:r>
              <a:rPr lang="en-US" baseline="0" dirty="0"/>
              <a:t> </a:t>
            </a:r>
            <a:r>
              <a:rPr lang="en-US" baseline="0" dirty="0" err="1"/>
              <a:t>trí</a:t>
            </a:r>
            <a:r>
              <a:rPr lang="en-US" baseline="0" dirty="0"/>
              <a:t> </a:t>
            </a:r>
            <a:r>
              <a:rPr lang="en-US" baseline="0" dirty="0" err="1"/>
              <a:t>hiện</a:t>
            </a:r>
            <a:r>
              <a:rPr lang="en-US" baseline="0" dirty="0"/>
              <a:t> </a:t>
            </a:r>
            <a:r>
              <a:rPr lang="en-US" baseline="0" dirty="0" err="1"/>
              <a:t>tại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địa</a:t>
            </a:r>
            <a:r>
              <a:rPr lang="en-US" baseline="0" dirty="0"/>
              <a:t> </a:t>
            </a:r>
            <a:r>
              <a:rPr lang="en-US" baseline="0" dirty="0" err="1"/>
              <a:t>chỉ</a:t>
            </a:r>
            <a:r>
              <a:rPr lang="en-US" baseline="0" dirty="0"/>
              <a:t> GPS </a:t>
            </a:r>
            <a:r>
              <a:rPr lang="en-US" baseline="0" dirty="0" err="1"/>
              <a:t>rồi</a:t>
            </a:r>
            <a:r>
              <a:rPr lang="en-US" baseline="0" dirty="0"/>
              <a:t> </a:t>
            </a:r>
            <a:r>
              <a:rPr lang="en-US" baseline="0" dirty="0" err="1"/>
              <a:t>hiển</a:t>
            </a:r>
            <a:r>
              <a:rPr lang="en-US" baseline="0" dirty="0"/>
              <a:t> </a:t>
            </a:r>
            <a:r>
              <a:rPr lang="en-US" baseline="0" dirty="0" err="1"/>
              <a:t>thị</a:t>
            </a:r>
            <a:r>
              <a:rPr lang="en-US" baseline="0" dirty="0"/>
              <a:t> </a:t>
            </a:r>
            <a:r>
              <a:rPr lang="en-US" baseline="0" dirty="0" err="1"/>
              <a:t>chỉ</a:t>
            </a:r>
            <a:r>
              <a:rPr lang="en-US" baseline="0" dirty="0"/>
              <a:t> </a:t>
            </a:r>
            <a:r>
              <a:rPr lang="en-US" baseline="0" dirty="0" err="1"/>
              <a:t>dẫn</a:t>
            </a:r>
            <a:r>
              <a:rPr lang="en-US" baseline="0" dirty="0"/>
              <a:t> </a:t>
            </a:r>
            <a:r>
              <a:rPr lang="en-US" baseline="0" dirty="0" err="1"/>
              <a:t>lên</a:t>
            </a:r>
            <a:r>
              <a:rPr lang="en-US" baseline="0" dirty="0"/>
              <a:t> </a:t>
            </a:r>
            <a:r>
              <a:rPr lang="en-US" baseline="0" dirty="0" err="1"/>
              <a:t>màn</a:t>
            </a:r>
            <a:r>
              <a:rPr lang="en-US" baseline="0" dirty="0"/>
              <a:t> </a:t>
            </a:r>
            <a:r>
              <a:rPr lang="en-US" baseline="0" dirty="0" err="1"/>
              <a:t>hình</a:t>
            </a:r>
            <a:r>
              <a:rPr lang="en-US" baseline="0" dirty="0"/>
              <a:t> OLED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D79D1-AC43-46D4-A605-050AA88255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62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Sơ</a:t>
            </a:r>
            <a:r>
              <a:rPr lang="en-US" baseline="0" dirty="0"/>
              <a:t> </a:t>
            </a:r>
            <a:r>
              <a:rPr lang="en-US" baseline="0" dirty="0" err="1"/>
              <a:t>đồ</a:t>
            </a:r>
            <a:r>
              <a:rPr lang="en-US" baseline="0" dirty="0"/>
              <a:t> </a:t>
            </a:r>
            <a:r>
              <a:rPr lang="en-US" baseline="0" dirty="0" err="1"/>
              <a:t>khối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D79D1-AC43-46D4-A605-050AA88255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42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C93E6-67EE-48C4-B612-96E60193C27E}" type="datetime1">
              <a:rPr lang="en-US" smtClean="0"/>
              <a:t>11/24/2017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957653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E8711-9C62-4701-B7EC-8B2DFE8EADFA}" type="datetime1">
              <a:rPr lang="en-US" smtClean="0"/>
              <a:t>11/24/2017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324541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D8DEF-F813-4FFC-B4EF-A1B007472619}" type="datetime1">
              <a:rPr lang="en-US" smtClean="0"/>
              <a:t>11/24/2017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664727"/>
      </p:ext>
    </p:extLst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xmlns="" id="{93F98C32-2E5F-4078-9453-A0EBF6B56F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xmlns="" id="{90705B9A-1CD4-463C-9DDC-9251FE786C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xmlns="" id="{5CD89D23-A3FC-4B01-93D5-A8008818A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B6466-3D3D-484F-B329-817361C0BC0E}" type="datetime1">
              <a:rPr lang="en-US" smtClean="0"/>
              <a:t>11/24/2017</a:t>
            </a:fld>
            <a:endParaRPr lang="en-US" dirty="0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xmlns="" id="{D7E552A0-FA01-4DB5-A38A-34BEC0137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xmlns="" id="{8AE1DBE1-477A-4243-8FAC-0A9D1D00C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291053"/>
      </p:ext>
    </p:extLst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xmlns="" id="{CDBBD220-BACC-4F64-8AFD-B4F451EB1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xmlns="" id="{92363173-8D30-4D0A-8FA6-6867C74A5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xmlns="" id="{4BF77C48-7BD2-497A-8209-C2C75756E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8DA08-CE59-4660-ADC5-D94FEECD4F52}" type="datetime1">
              <a:rPr lang="en-US" smtClean="0"/>
              <a:t>11/24/2017</a:t>
            </a:fld>
            <a:endParaRPr lang="en-US" dirty="0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xmlns="" id="{E6C48705-21E5-4216-9D43-A9AE1BCA0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xmlns="" id="{C4B916F0-1955-441F-AAC2-306E5B772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435901"/>
      </p:ext>
    </p:extLst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xmlns="" id="{E9EEA2C4-5E3E-4C8C-8C99-2CB625C82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xmlns="" id="{A35BF420-AA4D-46B2-A054-FF76F4741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xmlns="" id="{6896F1F4-DE6E-4068-86CF-C4FAC8E39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42390-A27C-47FA-AD29-7CEAAACC8D53}" type="datetime1">
              <a:rPr lang="en-US" smtClean="0"/>
              <a:t>11/24/2017</a:t>
            </a:fld>
            <a:endParaRPr lang="en-US" dirty="0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xmlns="" id="{01D554E5-FECC-46BE-9B68-CAFA23BF1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xmlns="" id="{E55A8E08-71E6-4F3D-8A64-D152C7F52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775404"/>
      </p:ext>
    </p:extLst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xmlns="" id="{43C992DB-F322-43E6-B45C-028D99FC8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xmlns="" id="{3D75C12F-45BD-4B34-A636-9F33951DBF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xmlns="" id="{D820E1C6-226C-416C-9F42-F5AE0D034C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xmlns="" id="{4318639B-E061-403B-9799-76B10386B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04784-CBF2-400B-9379-6C7FF316D3FC}" type="datetime1">
              <a:rPr lang="en-US" smtClean="0"/>
              <a:t>11/24/2017</a:t>
            </a:fld>
            <a:endParaRPr lang="en-US" dirty="0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xmlns="" id="{83ECBC53-E989-4DB2-AFD9-1AF242B68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xmlns="" id="{29D0C289-D81C-4734-AAB5-DD6AA0380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534550"/>
      </p:ext>
    </p:extLst>
  </p:cSld>
  <p:clrMapOvr>
    <a:masterClrMapping/>
  </p:clrMapOvr>
  <p:transition spd="slow"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xmlns="" id="{23AAF0F4-C798-4DD8-A6EC-54466AD49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xmlns="" id="{3E84E2FA-CF0D-4898-85F1-86BE71CFB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xmlns="" id="{584EB21C-1728-4A9A-B211-D490EB540B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xmlns="" id="{6B93BBAE-EF83-4ADE-8943-22C11F9A9B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xmlns="" id="{D59E5862-0A6C-4E27-BBC6-92E7D0F018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xmlns="" id="{16F74123-7373-48A4-BB2E-4108B6489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7EA21-8033-41A2-831E-239DEDB64933}" type="datetime1">
              <a:rPr lang="en-US" smtClean="0"/>
              <a:t>11/24/2017</a:t>
            </a:fld>
            <a:endParaRPr lang="en-US" dirty="0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xmlns="" id="{06018F17-B47D-4FFE-9D3F-613AAAD82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xmlns="" id="{79DF9FBE-3821-49B7-9D46-18C5B0090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488333"/>
      </p:ext>
    </p:extLst>
  </p:cSld>
  <p:clrMapOvr>
    <a:masterClrMapping/>
  </p:clrMapOvr>
  <p:transition spd="slow"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xmlns="" id="{43F2CF0D-D965-4BAD-9417-676BF0793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xmlns="" id="{AB83A128-C1B2-4854-9CF9-EF3E4C0E6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DFDD3-4BE1-458F-8992-EAA3E3F51AEE}" type="datetime1">
              <a:rPr lang="en-US" smtClean="0"/>
              <a:t>11/24/2017</a:t>
            </a:fld>
            <a:endParaRPr lang="en-US" dirty="0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xmlns="" id="{7492B67C-159C-4B0C-98B0-A4CF43B45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xmlns="" id="{2BC79254-F052-4E78-9770-AA980D0C6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015261"/>
      </p:ext>
    </p:extLst>
  </p:cSld>
  <p:clrMapOvr>
    <a:masterClrMapping/>
  </p:clrMapOvr>
  <p:transition spd="slow">
    <p:cover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xmlns="" id="{317563A5-6C69-481F-92C4-397D75F2E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7F41E-CA34-4152-B0D5-0CD528FEA33F}" type="datetime1">
              <a:rPr lang="en-US" smtClean="0"/>
              <a:t>11/24/2017</a:t>
            </a:fld>
            <a:endParaRPr lang="en-US" dirty="0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xmlns="" id="{67DAEF43-3698-4F25-BB4C-B7A7CA318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xmlns="" id="{15D86316-B5A1-4843-9FAF-C93FC213F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827850"/>
      </p:ext>
    </p:extLst>
  </p:cSld>
  <p:clrMapOvr>
    <a:masterClrMapping/>
  </p:clrMapOvr>
  <p:transition spd="slow">
    <p:cover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xmlns="" id="{E12D6164-F0CE-4347-A415-06BDD2792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xmlns="" id="{1C0B9B0F-A6CF-4869-8E3A-9D5390A88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xmlns="" id="{58AA54A2-EE21-43DC-9596-FC880CDA96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xmlns="" id="{26530284-11FF-428D-B4AD-5F83C419C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88A9F-4418-4D85-B3F8-A1C0F9FE8282}" type="datetime1">
              <a:rPr lang="en-US" smtClean="0"/>
              <a:t>11/24/2017</a:t>
            </a:fld>
            <a:endParaRPr lang="en-US" dirty="0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xmlns="" id="{01C49608-46D4-4612-97E9-4B87FAF5B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xmlns="" id="{6F686379-15E7-4092-954A-A9EBB4DEE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195535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5EEB6-7CE1-4EAE-A8E6-BA9A6A682BF4}" type="datetime1">
              <a:rPr lang="en-US" smtClean="0"/>
              <a:t>11/24/2017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864033"/>
      </p:ext>
    </p:extLst>
  </p:cSld>
  <p:clrMapOvr>
    <a:masterClrMapping/>
  </p:clrMapOvr>
  <p:transition spd="slow">
    <p:cover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xmlns="" id="{7B6A2528-FEE4-4AF0-9011-6E2F23404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xmlns="" id="{34A216FE-5B7E-4486-BEF2-DBC1F6536D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xmlns="" id="{3AB1E377-EB32-4409-B58F-90E08CD66B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xmlns="" id="{5F7819B8-865D-4A81-9F7F-B327A8576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0D082-4479-48DD-8978-C7BBC936A353}" type="datetime1">
              <a:rPr lang="en-US" smtClean="0"/>
              <a:t>11/24/2017</a:t>
            </a:fld>
            <a:endParaRPr lang="en-US" dirty="0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xmlns="" id="{5FBE3227-B2AA-4737-B037-6F3AA10EE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xmlns="" id="{7D8E1235-5411-402D-9F6A-0A7CE9CEB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726431"/>
      </p:ext>
    </p:extLst>
  </p:cSld>
  <p:clrMapOvr>
    <a:masterClrMapping/>
  </p:clrMapOvr>
  <p:transition spd="slow">
    <p:cover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xmlns="" id="{D5A7DC63-3E91-4083-857A-4341A8BE1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xmlns="" id="{BB952887-FA65-413B-92F8-D5872E9DCE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xmlns="" id="{E5EF6525-4830-4253-ABDF-CA61A72E3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D9FDC-618E-4B45-8CFD-D73F4BB90E40}" type="datetime1">
              <a:rPr lang="en-US" smtClean="0"/>
              <a:t>11/24/2017</a:t>
            </a:fld>
            <a:endParaRPr lang="en-US" dirty="0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xmlns="" id="{3DF480E9-E393-42E4-B400-5D65A4CA7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xmlns="" id="{9750B891-708B-4508-9585-EC281C6BC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472477"/>
      </p:ext>
    </p:extLst>
  </p:cSld>
  <p:clrMapOvr>
    <a:masterClrMapping/>
  </p:clrMapOvr>
  <p:transition spd="slow">
    <p:cover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xmlns="" id="{D262345D-FA52-4B96-8107-1631B48BEF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xmlns="" id="{828A60CC-C4CF-4490-9FCD-C2F3E39E52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xmlns="" id="{0C71F881-70D5-42D7-9307-43E081086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04B0D-4FA7-44A6-8BDF-04BBDF5ACC03}" type="datetime1">
              <a:rPr lang="en-US" smtClean="0"/>
              <a:t>11/24/2017</a:t>
            </a:fld>
            <a:endParaRPr lang="en-US" dirty="0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xmlns="" id="{3AE3975D-A988-4930-8E4E-A7734C55E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xmlns="" id="{530CB99C-6269-4CCF-9769-44911D542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96734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A3053-0F8F-49A5-A91A-734C85834BCA}" type="datetime1">
              <a:rPr lang="en-US" smtClean="0"/>
              <a:t>11/24/2017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595273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77AEC-15EC-48A4-9726-58F15CC669B1}" type="datetime1">
              <a:rPr lang="en-US" smtClean="0"/>
              <a:t>11/24/2017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54686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B61D7-A176-46CC-AE07-3E65DA1D386F}" type="datetime1">
              <a:rPr lang="en-US" smtClean="0"/>
              <a:t>11/24/2017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186058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22647-E620-41A0-9834-2F4AB2E0220A}" type="datetime1">
              <a:rPr lang="en-US" smtClean="0"/>
              <a:t>11/24/2017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982587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08201-AB76-4CF9-9598-21CC48570F75}" type="datetime1">
              <a:rPr lang="en-US" smtClean="0"/>
              <a:t>11/24/2017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918189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A6B91A4-D57C-4D44-B7FD-983150D01587}" type="datetime1">
              <a:rPr lang="en-US" smtClean="0"/>
              <a:t>11/24/2017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037469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F47FE-34C6-4E87-92FF-DB8603E3980D}" type="datetime1">
              <a:rPr lang="en-US" smtClean="0"/>
              <a:t>11/24/2017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416416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8D0C49D-CF86-4858-AD2F-0AFD95CB0B41}" type="datetime1">
              <a:rPr lang="en-US" smtClean="0"/>
              <a:t>11/24/2017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708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cover/>
  </p:transition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xmlns="" id="{9D8063EB-0FD6-4F92-8028-2BE78AF88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xmlns="" id="{6738B6BE-16D4-443B-8154-BF954F86F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xmlns="" id="{0254CE1A-AEFF-414B-9834-6EB836DC3D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6FEEB-DD55-446A-A2D9-C549DAA79F19}" type="datetime1">
              <a:rPr lang="en-US" smtClean="0"/>
              <a:t>11/24/2017</a:t>
            </a:fld>
            <a:endParaRPr lang="en-US" dirty="0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xmlns="" id="{D9AEDB12-FB41-465B-9566-2CE8A55316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xmlns="" id="{793185DA-5034-4697-B41C-35A26D4C59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675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 spd="slow">
    <p:cover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1.png"/><Relationship Id="rId4" Type="http://schemas.openxmlformats.org/officeDocument/2006/relationships/image" Target="../media/image30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2.pn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Relationship Id="rId9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jpeg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hyperlink" Target="http://stream.esy.es/" TargetMode="External"/><Relationship Id="rId4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ckstarter.com/projects/1280014574/1103281602?ref=88ba10&amp;token=866523d3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7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17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10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1172607"/>
            <a:ext cx="10058400" cy="3566160"/>
          </a:xfrm>
        </p:spPr>
        <p:txBody>
          <a:bodyPr>
            <a:normAutofit/>
          </a:bodyPr>
          <a:lstStyle/>
          <a:p>
            <a:r>
              <a:rPr lang="en-US" sz="4800" b="1" dirty="0" err="1">
                <a:solidFill>
                  <a:srgbClr val="2A6596"/>
                </a:solidFill>
                <a:latin typeface="Gill Sans MT" panose="020B0502020104020203" pitchFamily="34" charset="0"/>
              </a:rPr>
              <a:t>SmártGo</a:t>
            </a:r>
            <a:r>
              <a:rPr lang="en-US" sz="4800" dirty="0">
                <a:solidFill>
                  <a:srgbClr val="2A6596"/>
                </a:solidFill>
                <a:latin typeface="Gill Sans MT" panose="020B0502020104020203" pitchFamily="34" charset="0"/>
              </a:rPr>
              <a:t/>
            </a:r>
            <a:br>
              <a:rPr lang="en-US" sz="4800" dirty="0">
                <a:solidFill>
                  <a:srgbClr val="2A6596"/>
                </a:solidFill>
                <a:latin typeface="Gill Sans MT" panose="020B0502020104020203" pitchFamily="34" charset="0"/>
              </a:rPr>
            </a:br>
            <a:endParaRPr lang="en-US" sz="4000" dirty="0">
              <a:solidFill>
                <a:srgbClr val="2A6596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5629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Gill Sans MT" panose="020B0502020104020203" pitchFamily="34" charset="0"/>
              </a:rPr>
              <a:t>CEEC-UIT Team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1129" y="4819341"/>
            <a:ext cx="2166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 Chi Minh City, 25/09/2017</a:t>
            </a:r>
          </a:p>
        </p:txBody>
      </p:sp>
      <p:pic>
        <p:nvPicPr>
          <p:cNvPr id="5" name="Picture 2" descr="http://tuoitre.uit.edu.vn/wp-content/uploads/2015/07/logo-ui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045" y="303556"/>
            <a:ext cx="1326054" cy="109728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169" y="0"/>
            <a:ext cx="1645920" cy="164592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728" y="206015"/>
            <a:ext cx="1188720" cy="1426464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xmlns="" id="{5F15AD09-A009-46FB-ABBB-725EE22A12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6281" y="3289330"/>
            <a:ext cx="3286923" cy="2923587"/>
          </a:xfrm>
          <a:prstGeom prst="rect">
            <a:avLst/>
          </a:prstGeom>
        </p:spPr>
      </p:pic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xmlns="" id="{70D4A42D-F6D8-4BF5-95E9-ABA8E929C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57981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SmártGo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0" y="81153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Hình ảnh 3" descr="Ảnh có chứa mẫu họa&#10;&#10;Mô tả được tạo với mức tin cậy rất cao">
            <a:extLst>
              <a:ext uri="{FF2B5EF4-FFF2-40B4-BE49-F238E27FC236}">
                <a16:creationId xmlns:a16="http://schemas.microsoft.com/office/drawing/2014/main" xmlns="" id="{814CDE28-9F94-4542-AFBE-3CD1ED05D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0651" y="662186"/>
            <a:ext cx="1042126" cy="1042126"/>
          </a:xfrm>
          <a:prstGeom prst="rect">
            <a:avLst/>
          </a:prstGeom>
        </p:spPr>
      </p:pic>
      <p:pic>
        <p:nvPicPr>
          <p:cNvPr id="18" name="Hình ảnh 17" descr="Ảnh có chứa ảnh chụp màn hình&#10;&#10;Mô tả được tạo với mức tin cậy rất cao">
            <a:extLst>
              <a:ext uri="{FF2B5EF4-FFF2-40B4-BE49-F238E27FC236}">
                <a16:creationId xmlns:a16="http://schemas.microsoft.com/office/drawing/2014/main" xmlns="" id="{028090B8-CE4C-4825-8973-283A123D9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831" y="1883887"/>
            <a:ext cx="2609170" cy="4379027"/>
          </a:xfrm>
          <a:prstGeom prst="rect">
            <a:avLst/>
          </a:prstGeom>
        </p:spPr>
      </p:pic>
      <p:pic>
        <p:nvPicPr>
          <p:cNvPr id="20" name="Hình ảnh 19" descr="Ảnh có chứa ảnh chụp màn hình&#10;&#10;Mô tả được tạo với mức tin cậy rất cao">
            <a:extLst>
              <a:ext uri="{FF2B5EF4-FFF2-40B4-BE49-F238E27FC236}">
                <a16:creationId xmlns:a16="http://schemas.microsoft.com/office/drawing/2014/main" xmlns="" id="{AB19E1BF-8A9C-4E93-8947-F7026193F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4428" y="1848627"/>
            <a:ext cx="5088349" cy="4414287"/>
          </a:xfrm>
          <a:prstGeom prst="rect">
            <a:avLst/>
          </a:prstGeom>
        </p:spPr>
      </p:pic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xmlns="" id="{CE9B3CB9-AF37-4C93-BB68-C5A3FF4E4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Picture 2" descr="http://tuoitre.uit.edu.vn/wp-content/uploads/2015/07/logo-uit.png">
            <a:extLst>
              <a:ext uri="{FF2B5EF4-FFF2-40B4-BE49-F238E27FC236}">
                <a16:creationId xmlns:a16="http://schemas.microsoft.com/office/drawing/2014/main" xmlns="" id="{8B376B46-B3A9-49C9-B384-74D8D2D2D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09" y="123988"/>
            <a:ext cx="914400" cy="75664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xmlns="" id="{A4449CD2-266C-4830-A576-C81C2380A10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99" y="-609"/>
            <a:ext cx="100584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53747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>
                <a:solidFill>
                  <a:schemeClr val="accent1">
                    <a:lumMod val="50000"/>
                  </a:schemeClr>
                </a:solidFill>
              </a:rPr>
              <a:t>Accessories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0" y="81153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Chỗ dành sẵn cho Nội dung 4" descr="Ảnh có chứa thiết bị điện tử, mạch&#10;&#10;Mô tả được tạo với mức tin cậy rất cao">
            <a:extLst>
              <a:ext uri="{FF2B5EF4-FFF2-40B4-BE49-F238E27FC236}">
                <a16:creationId xmlns:a16="http://schemas.microsoft.com/office/drawing/2014/main" xmlns="" id="{70A92EE4-D008-402D-81BD-1682B77E42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594" y="2645742"/>
            <a:ext cx="1876010" cy="1876010"/>
          </a:xfrm>
        </p:spPr>
      </p:pic>
      <p:pic>
        <p:nvPicPr>
          <p:cNvPr id="11" name="Hình ảnh 10" descr="Ảnh có chứa thiết bị điện tử, mạch&#10;&#10;Mô tả được tạo với mức tin cậy rất cao">
            <a:extLst>
              <a:ext uri="{FF2B5EF4-FFF2-40B4-BE49-F238E27FC236}">
                <a16:creationId xmlns:a16="http://schemas.microsoft.com/office/drawing/2014/main" xmlns="" id="{5E406FCB-2112-439D-AE5D-3B810BACFC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338" y="2754976"/>
            <a:ext cx="2099238" cy="1574428"/>
          </a:xfrm>
          <a:prstGeom prst="rect">
            <a:avLst/>
          </a:prstGeom>
        </p:spPr>
      </p:pic>
      <p:pic>
        <p:nvPicPr>
          <p:cNvPr id="13" name="Chỗ dành sẵn cho Nội dung 4">
            <a:extLst>
              <a:ext uri="{FF2B5EF4-FFF2-40B4-BE49-F238E27FC236}">
                <a16:creationId xmlns:a16="http://schemas.microsoft.com/office/drawing/2014/main" xmlns="" id="{A339A295-BF72-4312-89FD-A3DDD4E6FA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86" r="5" b="14341"/>
          <a:stretch/>
        </p:blipFill>
        <p:spPr>
          <a:xfrm>
            <a:off x="7047716" y="2773153"/>
            <a:ext cx="1961016" cy="1574428"/>
          </a:xfrm>
          <a:prstGeom prst="rect">
            <a:avLst/>
          </a:prstGeom>
        </p:spPr>
      </p:pic>
      <p:pic>
        <p:nvPicPr>
          <p:cNvPr id="17" name="Hình ảnh 16" descr="Ảnh có chứa thiết bị điện tử, mạch&#10;&#10;Mô tả được tạo với mức tin cậy rất cao">
            <a:extLst>
              <a:ext uri="{FF2B5EF4-FFF2-40B4-BE49-F238E27FC236}">
                <a16:creationId xmlns:a16="http://schemas.microsoft.com/office/drawing/2014/main" xmlns="" id="{30BDC3A7-795B-4764-93C7-CB76910F5D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027" y="2580805"/>
            <a:ext cx="1863751" cy="1848154"/>
          </a:xfrm>
          <a:prstGeom prst="rect">
            <a:avLst/>
          </a:prstGeom>
        </p:spPr>
      </p:pic>
      <p:sp>
        <p:nvSpPr>
          <p:cNvPr id="18" name="Hộp Văn bản 17">
            <a:extLst>
              <a:ext uri="{FF2B5EF4-FFF2-40B4-BE49-F238E27FC236}">
                <a16:creationId xmlns:a16="http://schemas.microsoft.com/office/drawing/2014/main" xmlns="" id="{BCF98BC6-450A-4AD5-9715-3ACF71C5EAD4}"/>
              </a:ext>
            </a:extLst>
          </p:cNvPr>
          <p:cNvSpPr txBox="1"/>
          <p:nvPr/>
        </p:nvSpPr>
        <p:spPr>
          <a:xfrm>
            <a:off x="829412" y="4600089"/>
            <a:ext cx="1494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4821"/>
                </a:solidFill>
              </a:rPr>
              <a:t>MCU STM8L</a:t>
            </a:r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xmlns="" id="{26B2CB8E-5BEE-4CBF-90AD-14753954250C}"/>
              </a:ext>
            </a:extLst>
          </p:cNvPr>
          <p:cNvSpPr txBox="1"/>
          <p:nvPr/>
        </p:nvSpPr>
        <p:spPr>
          <a:xfrm>
            <a:off x="2911150" y="4600089"/>
            <a:ext cx="1492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solidFill>
                  <a:srgbClr val="004821"/>
                </a:solidFill>
              </a:rPr>
              <a:t>QuecteL70</a:t>
            </a:r>
            <a:endParaRPr lang="en-US" dirty="0">
              <a:solidFill>
                <a:srgbClr val="004821"/>
              </a:solidFill>
            </a:endParaRPr>
          </a:p>
        </p:txBody>
      </p:sp>
      <p:sp>
        <p:nvSpPr>
          <p:cNvPr id="20" name="Hộp Văn bản 19">
            <a:extLst>
              <a:ext uri="{FF2B5EF4-FFF2-40B4-BE49-F238E27FC236}">
                <a16:creationId xmlns:a16="http://schemas.microsoft.com/office/drawing/2014/main" xmlns="" id="{08AB9159-A04F-4FC0-9E8C-929C371BDC9E}"/>
              </a:ext>
            </a:extLst>
          </p:cNvPr>
          <p:cNvSpPr txBox="1"/>
          <p:nvPr/>
        </p:nvSpPr>
        <p:spPr>
          <a:xfrm>
            <a:off x="5264275" y="4600089"/>
            <a:ext cx="869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HC-06</a:t>
            </a: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xmlns="" id="{05E8AC0E-8655-4DD2-90E2-024EC0B4618F}"/>
              </a:ext>
            </a:extLst>
          </p:cNvPr>
          <p:cNvSpPr txBox="1"/>
          <p:nvPr/>
        </p:nvSpPr>
        <p:spPr>
          <a:xfrm>
            <a:off x="7580354" y="4600089"/>
            <a:ext cx="895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OLED</a:t>
            </a:r>
          </a:p>
        </p:txBody>
      </p:sp>
      <p:pic>
        <p:nvPicPr>
          <p:cNvPr id="23" name="Hình ảnh 22" descr="Ảnh có chứa thiết bị điện tử, mạch&#10;&#10;Mô tả được tạo với mức tin cậy rất cao">
            <a:extLst>
              <a:ext uri="{FF2B5EF4-FFF2-40B4-BE49-F238E27FC236}">
                <a16:creationId xmlns:a16="http://schemas.microsoft.com/office/drawing/2014/main" xmlns="" id="{A2EC2FD7-28D0-45E4-B719-5D9CD07506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4681" y="2598982"/>
            <a:ext cx="2011602" cy="2104395"/>
          </a:xfrm>
          <a:prstGeom prst="rect">
            <a:avLst/>
          </a:prstGeom>
        </p:spPr>
      </p:pic>
      <p:sp>
        <p:nvSpPr>
          <p:cNvPr id="24" name="Hộp Văn bản 23">
            <a:extLst>
              <a:ext uri="{FF2B5EF4-FFF2-40B4-BE49-F238E27FC236}">
                <a16:creationId xmlns:a16="http://schemas.microsoft.com/office/drawing/2014/main" xmlns="" id="{E2ED25D1-3BD9-42CB-88B2-DDE26CA35AD1}"/>
              </a:ext>
            </a:extLst>
          </p:cNvPr>
          <p:cNvSpPr txBox="1"/>
          <p:nvPr/>
        </p:nvSpPr>
        <p:spPr>
          <a:xfrm>
            <a:off x="9543570" y="4652250"/>
            <a:ext cx="1778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SD Card Module</a:t>
            </a:r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xmlns="" id="{6244D1D0-5AE4-40BB-A446-FA58A2743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6" name="Picture 2" descr="http://tuoitre.uit.edu.vn/wp-content/uploads/2015/07/logo-uit.png">
            <a:extLst>
              <a:ext uri="{FF2B5EF4-FFF2-40B4-BE49-F238E27FC236}">
                <a16:creationId xmlns:a16="http://schemas.microsoft.com/office/drawing/2014/main" xmlns="" id="{96D0CE74-E1F3-4642-A437-7E6DCECD1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09" y="123988"/>
            <a:ext cx="914400" cy="75664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2" name="Picture 5">
            <a:extLst>
              <a:ext uri="{FF2B5EF4-FFF2-40B4-BE49-F238E27FC236}">
                <a16:creationId xmlns:a16="http://schemas.microsoft.com/office/drawing/2014/main" xmlns="" id="{5A643378-12F8-487D-BDC4-735FE5D8625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99" y="-609"/>
            <a:ext cx="100584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53642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mtClean="0">
                <a:solidFill>
                  <a:schemeClr val="accent1">
                    <a:lumMod val="50000"/>
                  </a:schemeClr>
                </a:solidFill>
              </a:rPr>
              <a:t>Rating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0" y="81153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B29A5BFD-8274-465F-8960-24CAD5954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306409"/>
              </p:ext>
            </p:extLst>
          </p:nvPr>
        </p:nvGraphicFramePr>
        <p:xfrm>
          <a:off x="1905000" y="2023963"/>
          <a:ext cx="8382000" cy="372787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xmlns="" val="4038666506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xmlns="" val="2163627091"/>
                    </a:ext>
                  </a:extLst>
                </a:gridCol>
                <a:gridCol w="1708124">
                  <a:extLst>
                    <a:ext uri="{9D8B030D-6E8A-4147-A177-3AD203B41FA5}">
                      <a16:colId xmlns:a16="http://schemas.microsoft.com/office/drawing/2014/main" xmlns="" val="1609826521"/>
                    </a:ext>
                  </a:extLst>
                </a:gridCol>
                <a:gridCol w="1644676">
                  <a:extLst>
                    <a:ext uri="{9D8B030D-6E8A-4147-A177-3AD203B41FA5}">
                      <a16:colId xmlns:a16="http://schemas.microsoft.com/office/drawing/2014/main" xmlns="" val="2763992574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xmlns="" val="2685420757"/>
                    </a:ext>
                  </a:extLst>
                </a:gridCol>
              </a:tblGrid>
              <a:tr h="745574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Safety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Convenience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Battery efficiency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Internet connection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288358012"/>
                  </a:ext>
                </a:extLst>
              </a:tr>
              <a:tr h="7455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Handing phone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810356988"/>
                  </a:ext>
                </a:extLst>
              </a:tr>
              <a:tr h="7455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Holding stick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833838518"/>
                  </a:ext>
                </a:extLst>
              </a:tr>
              <a:tr h="7455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Other devices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30876517"/>
                  </a:ext>
                </a:extLst>
              </a:tr>
              <a:tr h="74557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SmártGo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51786478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6124280-8976-43D6-9BCF-D570AA7FE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152" y="2947502"/>
            <a:ext cx="388128" cy="3940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FEA9F139-3232-4D4B-8B09-C5A5F70A8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763" y="4469497"/>
            <a:ext cx="392517" cy="3940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4FAC6AFE-C337-48AD-8CC1-366D4E023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763" y="5195323"/>
            <a:ext cx="392517" cy="394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CEC5DE7E-C417-4FC5-9845-8B4A6F023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476" y="4469496"/>
            <a:ext cx="392517" cy="3940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94AEA76-1303-48C0-84AD-BAEC67341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492" y="5195323"/>
            <a:ext cx="392517" cy="3940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645D4CE2-164B-4798-BCA1-C20F54440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492" y="2944140"/>
            <a:ext cx="388128" cy="39400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F001C29C-7259-4772-AA46-C4C3B4799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8976" y="5189033"/>
            <a:ext cx="392517" cy="39400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3EB3C774-1AC8-4172-B05C-E5880E998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770" y="3690892"/>
            <a:ext cx="388128" cy="39400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F47DCA9F-B744-4FED-9C03-939F21FF2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770" y="2944139"/>
            <a:ext cx="388128" cy="39400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D0EF32A2-D30F-4CF9-8F65-3FB0F977C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381" y="5189033"/>
            <a:ext cx="392517" cy="394009"/>
          </a:xfrm>
          <a:prstGeom prst="rect">
            <a:avLst/>
          </a:prstGeom>
        </p:spPr>
      </p:pic>
      <p:pic>
        <p:nvPicPr>
          <p:cNvPr id="7170" name="Picture 2" descr="Kết quả hình ảnh cho dấu tích tròn chấm than">
            <a:extLst>
              <a:ext uri="{FF2B5EF4-FFF2-40B4-BE49-F238E27FC236}">
                <a16:creationId xmlns:a16="http://schemas.microsoft.com/office/drawing/2014/main" xmlns="" id="{3183A033-9B04-47AF-B223-72AD20531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9258976" y="2944139"/>
            <a:ext cx="391624" cy="39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Kết quả hình ảnh cho dấu tích tròn chấm than">
            <a:extLst>
              <a:ext uri="{FF2B5EF4-FFF2-40B4-BE49-F238E27FC236}">
                <a16:creationId xmlns:a16="http://schemas.microsoft.com/office/drawing/2014/main" xmlns="" id="{FCB36574-5A21-401F-97D7-0918391F7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9253675" y="3706818"/>
            <a:ext cx="391624" cy="39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Kết quả hình ảnh cho dấu tích tròn chấm than">
            <a:extLst>
              <a:ext uri="{FF2B5EF4-FFF2-40B4-BE49-F238E27FC236}">
                <a16:creationId xmlns:a16="http://schemas.microsoft.com/office/drawing/2014/main" xmlns="" id="{5B3A80A5-2FD0-42E4-BE4D-4D36B8042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9253675" y="4447925"/>
            <a:ext cx="391624" cy="39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xmlns="" id="{024C4845-16D3-4949-B81C-C53451769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4" name="Picture 2" descr="http://tuoitre.uit.edu.vn/wp-content/uploads/2015/07/logo-uit.png">
            <a:extLst>
              <a:ext uri="{FF2B5EF4-FFF2-40B4-BE49-F238E27FC236}">
                <a16:creationId xmlns:a16="http://schemas.microsoft.com/office/drawing/2014/main" xmlns="" id="{CB266DE1-2ADA-4E6D-AF1E-717608301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09" y="123988"/>
            <a:ext cx="914400" cy="75664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7" name="Picture 5">
            <a:extLst>
              <a:ext uri="{FF2B5EF4-FFF2-40B4-BE49-F238E27FC236}">
                <a16:creationId xmlns:a16="http://schemas.microsoft.com/office/drawing/2014/main" xmlns="" id="{8A7C26E3-A90B-48CD-B805-297DA748467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99" y="-609"/>
            <a:ext cx="1005840" cy="100584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46124280-8976-43D6-9BCF-D570AA7FE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763" y="3675524"/>
            <a:ext cx="388128" cy="39400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CEC5DE7E-C417-4FC5-9845-8B4A6F023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476" y="3690892"/>
            <a:ext cx="392517" cy="394009"/>
          </a:xfrm>
          <a:prstGeom prst="rect">
            <a:avLst/>
          </a:prstGeom>
        </p:spPr>
      </p:pic>
      <p:pic>
        <p:nvPicPr>
          <p:cNvPr id="31" name="Picture 2" descr="Kết quả hình ảnh cho dấu tích tròn chấm than">
            <a:extLst>
              <a:ext uri="{FF2B5EF4-FFF2-40B4-BE49-F238E27FC236}">
                <a16:creationId xmlns:a16="http://schemas.microsoft.com/office/drawing/2014/main" xmlns="" id="{5B3A80A5-2FD0-42E4-BE4D-4D36B8042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610769" y="4447925"/>
            <a:ext cx="391624" cy="39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21602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>
                <a:solidFill>
                  <a:schemeClr val="accent1">
                    <a:lumMod val="50000"/>
                  </a:schemeClr>
                </a:solidFill>
              </a:rPr>
              <a:t>SmártGo in the Future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0" y="81153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xmlns="" id="{0B98EA54-37CA-4250-B408-8836C6029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" name="Picture 2" descr="http://tuoitre.uit.edu.vn/wp-content/uploads/2015/07/logo-uit.png">
            <a:extLst>
              <a:ext uri="{FF2B5EF4-FFF2-40B4-BE49-F238E27FC236}">
                <a16:creationId xmlns:a16="http://schemas.microsoft.com/office/drawing/2014/main" xmlns="" id="{51B25919-61FC-418C-B9E4-16ED11F83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09" y="123988"/>
            <a:ext cx="914400" cy="75664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xmlns="" id="{ED759FF1-0663-42DA-98EA-4865517BCC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99" y="-609"/>
            <a:ext cx="1005840" cy="1005840"/>
          </a:xfrm>
          <a:prstGeom prst="rect">
            <a:avLst/>
          </a:prstGeom>
        </p:spPr>
      </p:pic>
      <p:pic>
        <p:nvPicPr>
          <p:cNvPr id="5122" name="Picture 2" descr="Hình ảnh có liên qua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72" y="2009772"/>
            <a:ext cx="6115050" cy="407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Hình ảnh 5" descr="Ảnh có chứa ngoài trời&#10;&#10;Mô tả được tạo với mức tin cậy cao">
            <a:extLst>
              <a:ext uri="{FF2B5EF4-FFF2-40B4-BE49-F238E27FC236}">
                <a16:creationId xmlns:a16="http://schemas.microsoft.com/office/drawing/2014/main" xmlns="" id="{A393D6F4-1811-41BE-B965-DAC5035BB5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1222" y="2152648"/>
            <a:ext cx="4764458" cy="379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2809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xmlns="" id="{032783B8-2EEE-42E2-B095-23932DBF4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>
                <a:solidFill>
                  <a:schemeClr val="accent1">
                    <a:lumMod val="50000"/>
                  </a:schemeClr>
                </a:solidFill>
              </a:rPr>
              <a:t>Commerce</a:t>
            </a:r>
            <a:endParaRPr lang="vi-VN" dirty="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5" name="Sơ đồ 4">
            <a:extLst>
              <a:ext uri="{FF2B5EF4-FFF2-40B4-BE49-F238E27FC236}">
                <a16:creationId xmlns:a16="http://schemas.microsoft.com/office/drawing/2014/main" xmlns="" id="{7CC41519-494C-4931-81B0-CC2B57B5AB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7600248"/>
              </p:ext>
            </p:extLst>
          </p:nvPr>
        </p:nvGraphicFramePr>
        <p:xfrm>
          <a:off x="2032000" y="2078182"/>
          <a:ext cx="9123680" cy="4060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xmlns="" id="{EB21642D-AC0B-445C-A20F-91BE04AE5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2" descr="http://tuoitre.uit.edu.vn/wp-content/uploads/2015/07/logo-uit.png">
            <a:extLst>
              <a:ext uri="{FF2B5EF4-FFF2-40B4-BE49-F238E27FC236}">
                <a16:creationId xmlns:a16="http://schemas.microsoft.com/office/drawing/2014/main" xmlns="" id="{3A0E66D0-A116-4589-8A9A-07F175F83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09" y="123988"/>
            <a:ext cx="914400" cy="75664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xmlns="" id="{5A100C30-24A8-47F1-BEC2-3BF446426B0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99" y="-609"/>
            <a:ext cx="100584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41941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xmlns="" id="{654E9302-15AB-47CE-A63F-7FC704EA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>
                <a:solidFill>
                  <a:schemeClr val="accent1">
                    <a:lumMod val="50000"/>
                  </a:schemeClr>
                </a:solidFill>
              </a:rPr>
              <a:t>Commerce</a:t>
            </a:r>
            <a:endParaRPr lang="vi-VN" dirty="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4" name="Sơ đồ 3">
            <a:extLst>
              <a:ext uri="{FF2B5EF4-FFF2-40B4-BE49-F238E27FC236}">
                <a16:creationId xmlns:a16="http://schemas.microsoft.com/office/drawing/2014/main" xmlns="" id="{9084D7D7-3141-4F7C-9C11-ED22F301C3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5849097"/>
              </p:ext>
            </p:extLst>
          </p:nvPr>
        </p:nvGraphicFramePr>
        <p:xfrm>
          <a:off x="2032000" y="1984664"/>
          <a:ext cx="9123680" cy="4153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xmlns="" id="{586B985B-B4CE-4F28-BF6A-C7A8C5146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2" descr="http://tuoitre.uit.edu.vn/wp-content/uploads/2015/07/logo-uit.png">
            <a:extLst>
              <a:ext uri="{FF2B5EF4-FFF2-40B4-BE49-F238E27FC236}">
                <a16:creationId xmlns:a16="http://schemas.microsoft.com/office/drawing/2014/main" xmlns="" id="{8051F52D-D984-4013-BEF6-421C1F3F3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09" y="123988"/>
            <a:ext cx="914400" cy="75664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FCBBAA1-3E11-4CB4-8529-24C1B914319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99" y="-609"/>
            <a:ext cx="100584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2109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xmlns="" id="{56679CAE-EEB3-4A22-885A-2198F8E76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How About Price??</a:t>
            </a:r>
            <a:endParaRPr lang="vi-V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Mũi tên: Hình ngũ giác 6">
            <a:extLst>
              <a:ext uri="{FF2B5EF4-FFF2-40B4-BE49-F238E27FC236}">
                <a16:creationId xmlns:a16="http://schemas.microsoft.com/office/drawing/2014/main" xmlns="" id="{BB583CFC-3650-413F-B280-EB4ED23E4DCF}"/>
              </a:ext>
            </a:extLst>
          </p:cNvPr>
          <p:cNvSpPr/>
          <p:nvPr/>
        </p:nvSpPr>
        <p:spPr>
          <a:xfrm rot="5400000">
            <a:off x="1793650" y="2657254"/>
            <a:ext cx="3280859" cy="2661920"/>
          </a:xfrm>
          <a:prstGeom prst="homePlat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Prototype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800" dirty="0"/>
              <a:t>25$</a:t>
            </a:r>
            <a:endParaRPr lang="vi-VN" sz="4800" dirty="0"/>
          </a:p>
        </p:txBody>
      </p:sp>
      <p:sp>
        <p:nvSpPr>
          <p:cNvPr id="8" name="Mũi tên: Hình ngũ giác 7">
            <a:extLst>
              <a:ext uri="{FF2B5EF4-FFF2-40B4-BE49-F238E27FC236}">
                <a16:creationId xmlns:a16="http://schemas.microsoft.com/office/drawing/2014/main" xmlns="" id="{F235180E-0767-4F49-9BBA-E718D160F113}"/>
              </a:ext>
            </a:extLst>
          </p:cNvPr>
          <p:cNvSpPr/>
          <p:nvPr/>
        </p:nvSpPr>
        <p:spPr>
          <a:xfrm rot="5400000">
            <a:off x="6439517" y="2664668"/>
            <a:ext cx="3280861" cy="2647095"/>
          </a:xfrm>
          <a:prstGeom prst="homePlat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Mass Product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4800" dirty="0"/>
              <a:t>15$</a:t>
            </a:r>
            <a:endParaRPr lang="vi-VN" sz="4800" dirty="0"/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xmlns="" id="{1A25664D-04D0-484D-A095-7650363DD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2" descr="http://tuoitre.uit.edu.vn/wp-content/uploads/2015/07/logo-uit.png">
            <a:extLst>
              <a:ext uri="{FF2B5EF4-FFF2-40B4-BE49-F238E27FC236}">
                <a16:creationId xmlns:a16="http://schemas.microsoft.com/office/drawing/2014/main" xmlns="" id="{D28759DE-7554-4162-BF0D-D3DB26469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09" y="123988"/>
            <a:ext cx="914400" cy="75664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xmlns="" id="{C24FC30D-7AE4-4809-B0DE-B1A0AE4B0C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99" y="-609"/>
            <a:ext cx="100584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3630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1B2657-0107-4845-9FDD-457558560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00" dirty="0">
                <a:solidFill>
                  <a:schemeClr val="accent5">
                    <a:lumMod val="75000"/>
                  </a:schemeClr>
                </a:solidFill>
              </a:rPr>
              <a:t>Website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8A8905D-1C89-4E66-A3E0-47EA4C7F5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2" descr="http://tuoitre.uit.edu.vn/wp-content/uploads/2015/07/logo-uit.png">
            <a:extLst>
              <a:ext uri="{FF2B5EF4-FFF2-40B4-BE49-F238E27FC236}">
                <a16:creationId xmlns:a16="http://schemas.microsoft.com/office/drawing/2014/main" xmlns="" id="{1C3995A2-64BC-469E-AD59-6F4E87CBF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09" y="123988"/>
            <a:ext cx="914400" cy="75664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13DD61A-6EEE-4FB4-82A8-2EE51F58D6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99" y="-609"/>
            <a:ext cx="1005840" cy="1005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59F5B35-C47F-4B25-A2D8-3817E88AAFD0}"/>
              </a:ext>
            </a:extLst>
          </p:cNvPr>
          <p:cNvSpPr txBox="1"/>
          <p:nvPr/>
        </p:nvSpPr>
        <p:spPr>
          <a:xfrm>
            <a:off x="8870952" y="1285995"/>
            <a:ext cx="228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0070C0"/>
                </a:solidFill>
                <a:hlinkClick r:id="rId5"/>
              </a:rPr>
              <a:t>http://stream.esy.es/</a:t>
            </a:r>
            <a:endParaRPr lang="en-US" u="sng" dirty="0">
              <a:solidFill>
                <a:srgbClr val="0070C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B1799228-9C0F-4912-88CB-301364B16D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6480" y="2126443"/>
            <a:ext cx="5758543" cy="3944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8630BD6-A33E-4168-941D-9BA49FCC0B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989" y="2126443"/>
            <a:ext cx="5747491" cy="35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0521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xmlns="" id="{F16FD121-18D0-45A9-B0D9-231FAE369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353C6DB9-4EDB-4326-9F4C-A752080612DE}"/>
              </a:ext>
            </a:extLst>
          </p:cNvPr>
          <p:cNvSpPr txBox="1">
            <a:spLocks/>
          </p:cNvSpPr>
          <p:nvPr/>
        </p:nvSpPr>
        <p:spPr>
          <a:xfrm>
            <a:off x="1154083" y="286602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4300" smtClean="0">
                <a:solidFill>
                  <a:schemeClr val="accent5">
                    <a:lumMod val="75000"/>
                  </a:schemeClr>
                </a:solidFill>
                <a:latin typeface="Franklin Gothic Medium (Đầu đề)"/>
              </a:rPr>
              <a:t>Feedback</a:t>
            </a: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xmlns="" id="{F102080E-198A-4D61-958A-3C990F121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867" y="1826686"/>
            <a:ext cx="7744177" cy="4427358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xmlns="" id="{EF8220A3-DD0A-46A4-9483-08405E525EEA}"/>
              </a:ext>
            </a:extLst>
          </p:cNvPr>
          <p:cNvSpPr txBox="1"/>
          <p:nvPr/>
        </p:nvSpPr>
        <p:spPr>
          <a:xfrm>
            <a:off x="6129867" y="1011980"/>
            <a:ext cx="5082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0070C0"/>
                </a:solidFill>
                <a:hlinkClick r:id="rId3"/>
              </a:rPr>
              <a:t>https://www.kickstarter.com/projects/1280014574/1103281602?ref=88ba10&amp;token=866523d3</a:t>
            </a:r>
            <a:endParaRPr lang="en-US" u="sng" dirty="0">
              <a:solidFill>
                <a:srgbClr val="0070C0"/>
              </a:solidFill>
            </a:endParaRPr>
          </a:p>
        </p:txBody>
      </p:sp>
      <p:pic>
        <p:nvPicPr>
          <p:cNvPr id="10" name="Picture 2" descr="http://tuoitre.uit.edu.vn/wp-content/uploads/2015/07/logo-uit.png">
            <a:extLst>
              <a:ext uri="{FF2B5EF4-FFF2-40B4-BE49-F238E27FC236}">
                <a16:creationId xmlns:a16="http://schemas.microsoft.com/office/drawing/2014/main" xmlns="" id="{B0984701-A9B0-43B9-BAEF-58DB63240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09" y="123988"/>
            <a:ext cx="914400" cy="75664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xmlns="" id="{9BC15C16-E3F2-4938-B546-AA3B002411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99" y="-609"/>
            <a:ext cx="100584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6806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 descr="Image result for thank you bon homme pp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434" y="160338"/>
            <a:ext cx="6498415" cy="6931643"/>
          </a:xfrm>
          <a:prstGeom prst="rect">
            <a:avLst/>
          </a:prstGeom>
        </p:spPr>
      </p:pic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xmlns="" id="{CD73A28E-E55C-448E-B2C7-0A4E50BFC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860799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xmlns="" id="{ECF71F85-598D-46CC-97A5-290F08222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2763" y="715983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Introduction</a:t>
            </a:r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xmlns="" id="{5AC1CF85-A4D4-4731-9EF3-DDE7A5D98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4973" y="2174840"/>
            <a:ext cx="3312784" cy="3312784"/>
          </a:xfrm>
          <a:prstGeom prst="rect">
            <a:avLst/>
          </a:prstGeom>
        </p:spPr>
      </p:pic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xmlns="" id="{B30FD3BB-490B-497B-987D-F6B03E064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2" descr="http://tuoitre.uit.edu.vn/wp-content/uploads/2015/07/logo-uit.png">
            <a:extLst>
              <a:ext uri="{FF2B5EF4-FFF2-40B4-BE49-F238E27FC236}">
                <a16:creationId xmlns:a16="http://schemas.microsoft.com/office/drawing/2014/main" xmlns="" id="{6918163A-A810-42AD-8BA1-1806EF1FD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09" y="123988"/>
            <a:ext cx="914400" cy="75664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xmlns="" id="{8CCD9840-0FFC-45FF-B50B-283E15A4AA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99" y="-609"/>
            <a:ext cx="1005840" cy="1005840"/>
          </a:xfrm>
          <a:prstGeom prst="rect">
            <a:avLst/>
          </a:prstGeom>
        </p:spPr>
      </p:pic>
      <p:pic>
        <p:nvPicPr>
          <p:cNvPr id="1026" name="Picture 2" descr="Kết quả hình ảnh cho HERE MA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640" y="2465272"/>
            <a:ext cx="4228050" cy="240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Hình ảnh 8" descr="Ảnh có chứa văn bản, bản đồ&#10;&#10;Mô tả được tạo với mức tin cậy rất cao">
            <a:extLst>
              <a:ext uri="{FF2B5EF4-FFF2-40B4-BE49-F238E27FC236}">
                <a16:creationId xmlns:a16="http://schemas.microsoft.com/office/drawing/2014/main" xmlns="" id="{D7841F18-D3A7-4579-8792-84A0D91358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4030" y="2738545"/>
            <a:ext cx="3312785" cy="186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67993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tuoitre.uit.edu.vn/wp-content/uploads/2015/07/logo-ui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09" y="123988"/>
            <a:ext cx="914400" cy="75664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99" y="-609"/>
            <a:ext cx="1005840" cy="10058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918908"/>
            <a:ext cx="11864958" cy="81845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en-US" baseline="30000" dirty="0">
                <a:solidFill>
                  <a:schemeClr val="accent1">
                    <a:lumMod val="50000"/>
                  </a:schemeClr>
                </a:solidFill>
              </a:rPr>
              <a:t>st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 Solution – Smartphone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57457"/>
            <a:ext cx="3079304" cy="1917374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   Unsafe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   Inconvenient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   Take time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   Wasting Mobile Data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dirty="0"/>
          </a:p>
          <a:p>
            <a:pPr algn="just">
              <a:buFont typeface="Wingdings" panose="05000000000000000000" pitchFamily="2" charset="2"/>
              <a:buChar char="Ø"/>
            </a:pPr>
            <a:endParaRPr lang="en-US" dirty="0"/>
          </a:p>
          <a:p>
            <a:pPr algn="just"/>
            <a:endParaRPr lang="en-US" dirty="0"/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xmlns="" id="{3FEFB1FA-5457-4391-B4B7-7EA202DA4E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10" r="1" b="1"/>
          <a:stretch/>
        </p:blipFill>
        <p:spPr>
          <a:xfrm>
            <a:off x="9230497" y="1910474"/>
            <a:ext cx="1779373" cy="21125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xmlns="" id="{560F50C3-8095-4724-A510-C3F22A5E2D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322" r="2" b="14853"/>
          <a:stretch/>
        </p:blipFill>
        <p:spPr>
          <a:xfrm>
            <a:off x="4430644" y="1947595"/>
            <a:ext cx="3897810" cy="42802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xmlns="" id="{A2209D5D-3E68-43AE-A9FD-0166F50530D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0311"/>
          <a:stretch/>
        </p:blipFill>
        <p:spPr>
          <a:xfrm>
            <a:off x="8457646" y="4061322"/>
            <a:ext cx="1847889" cy="21664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xmlns="" id="{7AD7EAF4-9D38-4A3A-9CDC-0D408235C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42096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r>
              <a:rPr lang="en-US" baseline="30000" dirty="0">
                <a:solidFill>
                  <a:schemeClr val="accent1">
                    <a:lumMod val="50000"/>
                  </a:schemeClr>
                </a:solidFill>
              </a:rPr>
              <a:t>nd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Solution – Fixed Smartphone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3956634" cy="4023360"/>
          </a:xfrm>
        </p:spPr>
        <p:txBody>
          <a:bodyPr/>
          <a:lstStyle/>
          <a:p>
            <a:pPr lvl="2">
              <a:buFont typeface="Wingdings" panose="05000000000000000000" pitchFamily="2" charset="2"/>
              <a:buChar char="Ø"/>
            </a:pPr>
            <a:r>
              <a:rPr lang="en-US" sz="2000" dirty="0"/>
              <a:t>   Drain Battery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000" dirty="0"/>
              <a:t>   Not Waterproof 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baseline="-25000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xmlns="" id="{12404FBF-AF99-4473-A24A-D60B5616A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7" name="Hình ảnh 16" descr="Ảnh có chứa trong nhà, tường, thiết bị điện tử, xanh lục&#10;&#10;Mô tả được tạo với mức tin cậy rất cao">
            <a:extLst>
              <a:ext uri="{FF2B5EF4-FFF2-40B4-BE49-F238E27FC236}">
                <a16:creationId xmlns:a16="http://schemas.microsoft.com/office/drawing/2014/main" xmlns="" id="{FDD18F4B-A0AF-4DDC-95AF-C5663CD973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338" b="7058"/>
          <a:stretch/>
        </p:blipFill>
        <p:spPr>
          <a:xfrm>
            <a:off x="4080586" y="2457450"/>
            <a:ext cx="4942690" cy="354139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9" name="Hình ảnh 18" descr="Ảnh có chứa trong nhà, tường, người, nắm giữ&#10;&#10;Mô tả được tạo với mức tin cậy rất cao">
            <a:extLst>
              <a:ext uri="{FF2B5EF4-FFF2-40B4-BE49-F238E27FC236}">
                <a16:creationId xmlns:a16="http://schemas.microsoft.com/office/drawing/2014/main" xmlns="" id="{439EE76F-F95C-40B4-A295-CF453E8BCE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040" r="-1" b="12475"/>
          <a:stretch/>
        </p:blipFill>
        <p:spPr>
          <a:xfrm>
            <a:off x="8402595" y="1845735"/>
            <a:ext cx="3564298" cy="25440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2" descr="http://tuoitre.uit.edu.vn/wp-content/uploads/2015/07/logo-uit.png">
            <a:extLst>
              <a:ext uri="{FF2B5EF4-FFF2-40B4-BE49-F238E27FC236}">
                <a16:creationId xmlns:a16="http://schemas.microsoft.com/office/drawing/2014/main" xmlns="" id="{CAFAA460-2A51-4B91-8C64-B5598F206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09" y="123988"/>
            <a:ext cx="914400" cy="75664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1" name="Picture 5">
            <a:extLst>
              <a:ext uri="{FF2B5EF4-FFF2-40B4-BE49-F238E27FC236}">
                <a16:creationId xmlns:a16="http://schemas.microsoft.com/office/drawing/2014/main" xmlns="" id="{8E357795-939D-4DEF-B9EE-75C88744688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99" y="-609"/>
            <a:ext cx="100584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93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en-US" baseline="30000" dirty="0">
                <a:solidFill>
                  <a:schemeClr val="accent1">
                    <a:lumMod val="50000"/>
                  </a:schemeClr>
                </a:solidFill>
              </a:rPr>
              <a:t>rd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Solution – Navigation Device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3167584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  Expensive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  Complex Usage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  Mobile Phone Connection</a:t>
            </a:r>
          </a:p>
          <a:p>
            <a:pPr marL="0" indent="0">
              <a:buNone/>
            </a:pPr>
            <a:endParaRPr lang="en-US" sz="4800" spc="-50" baseline="30000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xmlns="" id="{B6751590-5A74-4159-B8B3-200D85B66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30099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0" y="81153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5577840" y="41064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4" name="Nhóm 3">
            <a:extLst>
              <a:ext uri="{FF2B5EF4-FFF2-40B4-BE49-F238E27FC236}">
                <a16:creationId xmlns:a16="http://schemas.microsoft.com/office/drawing/2014/main" xmlns="" id="{F66FA7AF-CC00-4C23-A06F-A474182C0440}"/>
              </a:ext>
            </a:extLst>
          </p:cNvPr>
          <p:cNvGrpSpPr/>
          <p:nvPr/>
        </p:nvGrpSpPr>
        <p:grpSpPr>
          <a:xfrm>
            <a:off x="4385923" y="1900472"/>
            <a:ext cx="2975835" cy="2327165"/>
            <a:chOff x="3968663" y="1866313"/>
            <a:chExt cx="2975835" cy="2327165"/>
          </a:xfrm>
        </p:grpSpPr>
        <p:pic>
          <p:nvPicPr>
            <p:cNvPr id="15" name="Chỗ dành sẵn cho Nội dung 4" descr="Ảnh có chứa người, ngoài trời, mặt đất, điện thoại di động&#10;&#10;Mô tả được tạo với mức tin cậy rất cao">
              <a:extLst>
                <a:ext uri="{FF2B5EF4-FFF2-40B4-BE49-F238E27FC236}">
                  <a16:creationId xmlns:a16="http://schemas.microsoft.com/office/drawing/2014/main" xmlns="" id="{CF2B310E-8AA6-4602-9C34-BD3D0D96D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9762" y="1866313"/>
              <a:ext cx="2914736" cy="1928294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16" name="Hộp Văn bản 15">
              <a:extLst>
                <a:ext uri="{FF2B5EF4-FFF2-40B4-BE49-F238E27FC236}">
                  <a16:creationId xmlns:a16="http://schemas.microsoft.com/office/drawing/2014/main" xmlns="" id="{E1F970A0-A096-443E-83FF-5AAD0308C514}"/>
                </a:ext>
              </a:extLst>
            </p:cNvPr>
            <p:cNvSpPr txBox="1"/>
            <p:nvPr/>
          </p:nvSpPr>
          <p:spPr>
            <a:xfrm>
              <a:off x="3968663" y="3824146"/>
              <a:ext cx="2029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Schwinn </a:t>
              </a:r>
              <a:r>
                <a:rPr lang="en-US" dirty="0" err="1"/>
                <a:t>CycleNav</a:t>
              </a:r>
              <a:endParaRPr lang="vi-VN" dirty="0"/>
            </a:p>
          </p:txBody>
        </p:sp>
      </p:grpSp>
      <p:grpSp>
        <p:nvGrpSpPr>
          <p:cNvPr id="5" name="Nhóm 4">
            <a:extLst>
              <a:ext uri="{FF2B5EF4-FFF2-40B4-BE49-F238E27FC236}">
                <a16:creationId xmlns:a16="http://schemas.microsoft.com/office/drawing/2014/main" xmlns="" id="{87A8A2F9-29F4-41F6-828A-BAADA64172BB}"/>
              </a:ext>
            </a:extLst>
          </p:cNvPr>
          <p:cNvGrpSpPr/>
          <p:nvPr/>
        </p:nvGrpSpPr>
        <p:grpSpPr>
          <a:xfrm>
            <a:off x="7884918" y="1895717"/>
            <a:ext cx="4101548" cy="4470880"/>
            <a:chOff x="7917027" y="1461051"/>
            <a:chExt cx="4101548" cy="4470880"/>
          </a:xfrm>
        </p:grpSpPr>
        <p:pic>
          <p:nvPicPr>
            <p:cNvPr id="17" name="Hình ảnh 16" descr="Ảnh có chứa xe đạp, trong nhà, sàn&#10;&#10;Mô tả được tạo với mức tin cậy rất cao">
              <a:extLst>
                <a:ext uri="{FF2B5EF4-FFF2-40B4-BE49-F238E27FC236}">
                  <a16:creationId xmlns:a16="http://schemas.microsoft.com/office/drawing/2014/main" xmlns="" id="{611CBEE4-1EBD-4C5B-80A9-5347795D3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7027" y="1461051"/>
              <a:ext cx="4101548" cy="410154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Hộp Văn bản 17">
              <a:extLst>
                <a:ext uri="{FF2B5EF4-FFF2-40B4-BE49-F238E27FC236}">
                  <a16:creationId xmlns:a16="http://schemas.microsoft.com/office/drawing/2014/main" xmlns="" id="{A2BAF9AC-E327-412F-A117-CABA61F71DE1}"/>
                </a:ext>
              </a:extLst>
            </p:cNvPr>
            <p:cNvSpPr txBox="1"/>
            <p:nvPr/>
          </p:nvSpPr>
          <p:spPr>
            <a:xfrm>
              <a:off x="7917027" y="5562599"/>
              <a:ext cx="13665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Haiku</a:t>
              </a:r>
              <a:endParaRPr lang="vi-VN" dirty="0"/>
            </a:p>
          </p:txBody>
        </p:sp>
      </p:grpSp>
      <p:grpSp>
        <p:nvGrpSpPr>
          <p:cNvPr id="19" name="Nhóm 18">
            <a:extLst>
              <a:ext uri="{FF2B5EF4-FFF2-40B4-BE49-F238E27FC236}">
                <a16:creationId xmlns:a16="http://schemas.microsoft.com/office/drawing/2014/main" xmlns="" id="{F607C964-F365-4D8A-9B70-AAE315FC270A}"/>
              </a:ext>
            </a:extLst>
          </p:cNvPr>
          <p:cNvGrpSpPr/>
          <p:nvPr/>
        </p:nvGrpSpPr>
        <p:grpSpPr>
          <a:xfrm>
            <a:off x="4470072" y="4330897"/>
            <a:ext cx="2173332" cy="1947630"/>
            <a:chOff x="3702213" y="3230846"/>
            <a:chExt cx="3537937" cy="2678840"/>
          </a:xfrm>
        </p:grpSpPr>
        <p:pic>
          <p:nvPicPr>
            <p:cNvPr id="20" name="Hình ảnh 19" descr="Ảnh có chứa con đường, mặt đất, ngoài trời, xe đạp&#10;&#10;Mô tả được tạo với mức tin cậy rất cao">
              <a:extLst>
                <a:ext uri="{FF2B5EF4-FFF2-40B4-BE49-F238E27FC236}">
                  <a16:creationId xmlns:a16="http://schemas.microsoft.com/office/drawing/2014/main" xmlns="" id="{FF3DF048-736A-411D-BC3E-BCDB70623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2744" y="3230846"/>
              <a:ext cx="3537406" cy="2340584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  <p:sp>
          <p:nvSpPr>
            <p:cNvPr id="21" name="Hộp Văn bản 20">
              <a:extLst>
                <a:ext uri="{FF2B5EF4-FFF2-40B4-BE49-F238E27FC236}">
                  <a16:creationId xmlns:a16="http://schemas.microsoft.com/office/drawing/2014/main" xmlns="" id="{0E1C3608-4146-4F7B-A550-C1119A2F6E47}"/>
                </a:ext>
              </a:extLst>
            </p:cNvPr>
            <p:cNvSpPr txBox="1"/>
            <p:nvPr/>
          </p:nvSpPr>
          <p:spPr>
            <a:xfrm>
              <a:off x="3702213" y="5540354"/>
              <a:ext cx="2463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Hammerhead</a:t>
              </a:r>
              <a:endParaRPr lang="vi-VN" dirty="0"/>
            </a:p>
          </p:txBody>
        </p:sp>
      </p:grpSp>
      <p:pic>
        <p:nvPicPr>
          <p:cNvPr id="22" name="Picture 2" descr="http://tuoitre.uit.edu.vn/wp-content/uploads/2015/07/logo-uit.png">
            <a:extLst>
              <a:ext uri="{FF2B5EF4-FFF2-40B4-BE49-F238E27FC236}">
                <a16:creationId xmlns:a16="http://schemas.microsoft.com/office/drawing/2014/main" xmlns="" id="{1ADB5470-7DE4-4B06-9D45-8B6C58157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09" y="123988"/>
            <a:ext cx="914400" cy="75664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" name="Picture 5">
            <a:extLst>
              <a:ext uri="{FF2B5EF4-FFF2-40B4-BE49-F238E27FC236}">
                <a16:creationId xmlns:a16="http://schemas.microsoft.com/office/drawing/2014/main" xmlns="" id="{60A9E021-F496-4483-B68F-2889E4669E4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99" y="-609"/>
            <a:ext cx="100584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187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SmártGo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0" y="81153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Kết quả hình ảnh cho step 1">
            <a:extLst>
              <a:ext uri="{FF2B5EF4-FFF2-40B4-BE49-F238E27FC236}">
                <a16:creationId xmlns:a16="http://schemas.microsoft.com/office/drawing/2014/main" xmlns="" id="{55350C5F-65EC-42D1-9E44-9A66E164E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62" y="2003643"/>
            <a:ext cx="2570465" cy="109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xmlns="" id="{00E6927E-9000-42A2-AAB7-1FA6A186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2" descr="http://tuoitre.uit.edu.vn/wp-content/uploads/2015/07/logo-uit.png">
            <a:extLst>
              <a:ext uri="{FF2B5EF4-FFF2-40B4-BE49-F238E27FC236}">
                <a16:creationId xmlns:a16="http://schemas.microsoft.com/office/drawing/2014/main" xmlns="" id="{34F4540D-C5F6-45FF-9876-3F0235C62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09" y="123988"/>
            <a:ext cx="914400" cy="75664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xmlns="" id="{93253561-ECE9-4E3E-91D6-F5C720078C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99" y="-609"/>
            <a:ext cx="1005840" cy="1005840"/>
          </a:xfrm>
          <a:prstGeom prst="rect">
            <a:avLst/>
          </a:prstGeom>
        </p:spPr>
      </p:pic>
      <p:pic>
        <p:nvPicPr>
          <p:cNvPr id="3076" name="Picture 4" descr="https://scontent.fsgn3-1.fna.fbcdn.net/v/t34.0-12/23972603_1987816624767655_2082729770_n.png?oh=71f37fed50896988f071618dddb1afa9&amp;oe=5A18C7D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660" y="1737360"/>
            <a:ext cx="2605821" cy="437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640" y="2912585"/>
            <a:ext cx="3028950" cy="332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60687">
            <a:off x="7407494" y="2149100"/>
            <a:ext cx="768860" cy="1575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523020">
            <a:off x="4852673" y="2696273"/>
            <a:ext cx="653216" cy="1338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281365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SmártGo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0" y="81153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Kết quả hình ảnh cho step 1">
            <a:extLst>
              <a:ext uri="{FF2B5EF4-FFF2-40B4-BE49-F238E27FC236}">
                <a16:creationId xmlns:a16="http://schemas.microsoft.com/office/drawing/2014/main" xmlns="" id="{55350C5F-65EC-42D1-9E44-9A66E164E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62" y="2003643"/>
            <a:ext cx="2570465" cy="109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xmlns="" id="{5890FF34-8F6D-458B-83BA-D1658D18C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1" name="Picture 2" descr="http://tuoitre.uit.edu.vn/wp-content/uploads/2015/07/logo-uit.png">
            <a:extLst>
              <a:ext uri="{FF2B5EF4-FFF2-40B4-BE49-F238E27FC236}">
                <a16:creationId xmlns:a16="http://schemas.microsoft.com/office/drawing/2014/main" xmlns="" id="{AC73F9F7-4FD3-4964-9EEB-D09DCDA98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09" y="123988"/>
            <a:ext cx="914400" cy="75664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xmlns="" id="{6BBE70B5-3B68-454A-B2B9-1055DF061B6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99" y="-609"/>
            <a:ext cx="1005840" cy="10058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D0D82F64-20DE-4DA5-AE83-5C0FBEAC13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242" y="3097530"/>
            <a:ext cx="3153104" cy="1097280"/>
          </a:xfrm>
          <a:prstGeom prst="rect">
            <a:avLst/>
          </a:prstGeom>
        </p:spPr>
      </p:pic>
      <p:pic>
        <p:nvPicPr>
          <p:cNvPr id="17" name="Hình ảnh 37" descr="Ảnh có chứa văn bản, bản đồ&#10;&#10;Mô tả được tạo với mức tin cậy rất cao">
            <a:extLst>
              <a:ext uri="{FF2B5EF4-FFF2-40B4-BE49-F238E27FC236}">
                <a16:creationId xmlns:a16="http://schemas.microsoft.com/office/drawing/2014/main" xmlns="" id="{2D4EFF48-FB6C-493B-A956-B144067CCF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5326" y="1728788"/>
            <a:ext cx="2750110" cy="4504560"/>
          </a:xfrm>
          <a:prstGeom prst="rect">
            <a:avLst/>
          </a:prstGeom>
        </p:spPr>
      </p:pic>
      <p:pic>
        <p:nvPicPr>
          <p:cNvPr id="18" name="Hình ảnh 35" descr="Ảnh có chứa thiết bị điện tử, ảnh chụp màn hình&#10;&#10;Mô tả được tạo với mức tin cậy cao">
            <a:extLst>
              <a:ext uri="{FF2B5EF4-FFF2-40B4-BE49-F238E27FC236}">
                <a16:creationId xmlns:a16="http://schemas.microsoft.com/office/drawing/2014/main" xmlns="" id="{29A38BB3-3437-4453-8B1C-14798B88DE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6300" y="1728788"/>
            <a:ext cx="2683381" cy="450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54344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SmártGo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0" y="81153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Kết quả hình ảnh cho step 1">
            <a:extLst>
              <a:ext uri="{FF2B5EF4-FFF2-40B4-BE49-F238E27FC236}">
                <a16:creationId xmlns:a16="http://schemas.microsoft.com/office/drawing/2014/main" xmlns="" id="{55350C5F-65EC-42D1-9E44-9A66E164E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62" y="2003643"/>
            <a:ext cx="2570465" cy="109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D0D82F64-20DE-4DA5-AE83-5C0FBEAC1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242" y="3097530"/>
            <a:ext cx="3153104" cy="1097280"/>
          </a:xfrm>
          <a:prstGeom prst="rect">
            <a:avLst/>
          </a:prstGeom>
        </p:spPr>
      </p:pic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xmlns="" id="{77039275-3D5D-4B3E-B6AD-71C7BE446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" name="Picture 2" descr="http://tuoitre.uit.edu.vn/wp-content/uploads/2015/07/logo-uit.png">
            <a:extLst>
              <a:ext uri="{FF2B5EF4-FFF2-40B4-BE49-F238E27FC236}">
                <a16:creationId xmlns:a16="http://schemas.microsoft.com/office/drawing/2014/main" xmlns="" id="{C9004B2C-978A-44B4-9524-8A83EE64A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09" y="123988"/>
            <a:ext cx="914400" cy="75664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xmlns="" id="{2AC8E456-ADD0-4403-BB10-8DF6522001E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99" y="-609"/>
            <a:ext cx="1005840" cy="1005840"/>
          </a:xfrm>
          <a:prstGeom prst="rect">
            <a:avLst/>
          </a:prstGeom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346" y="2188845"/>
            <a:ext cx="3114675" cy="291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2" descr="Kết quả hình ảnh cho step 3">
            <a:extLst>
              <a:ext uri="{FF2B5EF4-FFF2-40B4-BE49-F238E27FC236}">
                <a16:creationId xmlns:a16="http://schemas.microsoft.com/office/drawing/2014/main" xmlns="" id="{962D07E9-A804-4E37-BDBC-2F9FD6402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67178"/>
            <a:ext cx="4274843" cy="1547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00443"/>
            <a:ext cx="5953125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Hình ảnh 37" descr="Ảnh có chứa văn bản, bản đồ&#10;&#10;Mô tả được tạo với mức tin cậy rất cao">
            <a:extLst>
              <a:ext uri="{FF2B5EF4-FFF2-40B4-BE49-F238E27FC236}">
                <a16:creationId xmlns:a16="http://schemas.microsoft.com/office/drawing/2014/main" xmlns="" id="{2D4EFF48-FB6C-493B-A956-B144067CCF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72955" y="2284095"/>
            <a:ext cx="1885764" cy="308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0230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0" y="81153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xmlns="" id="{B91B2B42-262B-4AA9-95A2-EFC32DACE098}"/>
              </a:ext>
            </a:extLst>
          </p:cNvPr>
          <p:cNvSpPr/>
          <p:nvPr/>
        </p:nvSpPr>
        <p:spPr>
          <a:xfrm>
            <a:off x="690463" y="3091403"/>
            <a:ext cx="4329405" cy="214254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xmlns="" id="{5D140EC2-5D96-47C7-A8A2-F2F39B457FBB}"/>
              </a:ext>
            </a:extLst>
          </p:cNvPr>
          <p:cNvSpPr/>
          <p:nvPr/>
        </p:nvSpPr>
        <p:spPr>
          <a:xfrm>
            <a:off x="974015" y="3280527"/>
            <a:ext cx="3762300" cy="107138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  Google Maps</a:t>
            </a:r>
          </a:p>
        </p:txBody>
      </p:sp>
      <p:sp>
        <p:nvSpPr>
          <p:cNvPr id="7" name="Hình Bầu dục 6">
            <a:extLst>
              <a:ext uri="{FF2B5EF4-FFF2-40B4-BE49-F238E27FC236}">
                <a16:creationId xmlns:a16="http://schemas.microsoft.com/office/drawing/2014/main" xmlns="" id="{0CA9FCC4-A70E-4D74-879F-13B2894DE908}"/>
              </a:ext>
            </a:extLst>
          </p:cNvPr>
          <p:cNvSpPr/>
          <p:nvPr/>
        </p:nvSpPr>
        <p:spPr>
          <a:xfrm>
            <a:off x="2715206" y="4534678"/>
            <a:ext cx="279918" cy="20527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Hình chữ nhật: Góc Tròn 8">
            <a:extLst>
              <a:ext uri="{FF2B5EF4-FFF2-40B4-BE49-F238E27FC236}">
                <a16:creationId xmlns:a16="http://schemas.microsoft.com/office/drawing/2014/main" xmlns="" id="{F69F4D66-94FF-44AB-B379-156979A9F4E9}"/>
              </a:ext>
            </a:extLst>
          </p:cNvPr>
          <p:cNvSpPr/>
          <p:nvPr/>
        </p:nvSpPr>
        <p:spPr>
          <a:xfrm>
            <a:off x="8745270" y="3999722"/>
            <a:ext cx="722583" cy="48519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MCU</a:t>
            </a:r>
          </a:p>
        </p:txBody>
      </p:sp>
      <p:sp>
        <p:nvSpPr>
          <p:cNvPr id="10" name="Hình chữ nhật: Góc Tròn 9">
            <a:extLst>
              <a:ext uri="{FF2B5EF4-FFF2-40B4-BE49-F238E27FC236}">
                <a16:creationId xmlns:a16="http://schemas.microsoft.com/office/drawing/2014/main" xmlns="" id="{22FE86B2-C3CE-4707-A7A4-478CA9A6E2F5}"/>
              </a:ext>
            </a:extLst>
          </p:cNvPr>
          <p:cNvSpPr/>
          <p:nvPr/>
        </p:nvSpPr>
        <p:spPr>
          <a:xfrm>
            <a:off x="8446691" y="2620125"/>
            <a:ext cx="1319742" cy="98904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GPS Module</a:t>
            </a:r>
          </a:p>
        </p:txBody>
      </p:sp>
      <p:sp>
        <p:nvSpPr>
          <p:cNvPr id="11" name="Hình chữ nhật: Góc Tròn 10">
            <a:extLst>
              <a:ext uri="{FF2B5EF4-FFF2-40B4-BE49-F238E27FC236}">
                <a16:creationId xmlns:a16="http://schemas.microsoft.com/office/drawing/2014/main" xmlns="" id="{60FF9613-3DA6-4E25-B3D5-E2711AD24175}"/>
              </a:ext>
            </a:extLst>
          </p:cNvPr>
          <p:cNvSpPr/>
          <p:nvPr/>
        </p:nvSpPr>
        <p:spPr>
          <a:xfrm>
            <a:off x="10088787" y="3882747"/>
            <a:ext cx="1231641" cy="69046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Memory Card</a:t>
            </a:r>
          </a:p>
        </p:txBody>
      </p:sp>
      <p:sp>
        <p:nvSpPr>
          <p:cNvPr id="13" name="Hình chữ nhật: Góc Tròn 12">
            <a:extLst>
              <a:ext uri="{FF2B5EF4-FFF2-40B4-BE49-F238E27FC236}">
                <a16:creationId xmlns:a16="http://schemas.microsoft.com/office/drawing/2014/main" xmlns="" id="{EF705F2E-6E41-4B88-B3D5-A45B9D0E1B6E}"/>
              </a:ext>
            </a:extLst>
          </p:cNvPr>
          <p:cNvSpPr/>
          <p:nvPr/>
        </p:nvSpPr>
        <p:spPr>
          <a:xfrm>
            <a:off x="6716319" y="3890632"/>
            <a:ext cx="1334277" cy="69046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BLE Module</a:t>
            </a:r>
          </a:p>
        </p:txBody>
      </p:sp>
      <p:sp>
        <p:nvSpPr>
          <p:cNvPr id="14" name="Hình chữ nhật: Góc Tròn 13">
            <a:extLst>
              <a:ext uri="{FF2B5EF4-FFF2-40B4-BE49-F238E27FC236}">
                <a16:creationId xmlns:a16="http://schemas.microsoft.com/office/drawing/2014/main" xmlns="" id="{7988A41D-ABF4-4666-AF12-E9DD33016825}"/>
              </a:ext>
            </a:extLst>
          </p:cNvPr>
          <p:cNvSpPr/>
          <p:nvPr/>
        </p:nvSpPr>
        <p:spPr>
          <a:xfrm>
            <a:off x="7507242" y="5075297"/>
            <a:ext cx="1371601" cy="8770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Navigation LED</a:t>
            </a:r>
          </a:p>
        </p:txBody>
      </p:sp>
      <p:sp>
        <p:nvSpPr>
          <p:cNvPr id="15" name="Hình chữ nhật: Góc Tròn 14">
            <a:extLst>
              <a:ext uri="{FF2B5EF4-FFF2-40B4-BE49-F238E27FC236}">
                <a16:creationId xmlns:a16="http://schemas.microsoft.com/office/drawing/2014/main" xmlns="" id="{FFEF8100-8415-4598-A9F9-817EC8B6ED0F}"/>
              </a:ext>
            </a:extLst>
          </p:cNvPr>
          <p:cNvSpPr/>
          <p:nvPr/>
        </p:nvSpPr>
        <p:spPr>
          <a:xfrm>
            <a:off x="9553786" y="5018092"/>
            <a:ext cx="1294352" cy="89573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Display Module</a:t>
            </a:r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xmlns="" id="{99BB2902-F854-4EC7-90B9-0D8D0C044045}"/>
              </a:ext>
            </a:extLst>
          </p:cNvPr>
          <p:cNvSpPr txBox="1"/>
          <p:nvPr/>
        </p:nvSpPr>
        <p:spPr>
          <a:xfrm>
            <a:off x="3215828" y="3652162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</a:t>
            </a: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xmlns="" id="{CDA7D6D2-DC49-4A64-8FEC-4A71449F89B2}"/>
              </a:ext>
            </a:extLst>
          </p:cNvPr>
          <p:cNvSpPr txBox="1"/>
          <p:nvPr/>
        </p:nvSpPr>
        <p:spPr>
          <a:xfrm>
            <a:off x="2126600" y="4762038"/>
            <a:ext cx="1457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Smart Phone</a:t>
            </a: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xmlns="" id="{32654731-2650-46D1-900B-AABF69083D85}"/>
              </a:ext>
            </a:extLst>
          </p:cNvPr>
          <p:cNvSpPr txBox="1"/>
          <p:nvPr/>
        </p:nvSpPr>
        <p:spPr>
          <a:xfrm>
            <a:off x="2469659" y="2108995"/>
            <a:ext cx="10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</a:t>
            </a:r>
          </a:p>
        </p:txBody>
      </p:sp>
      <p:cxnSp>
        <p:nvCxnSpPr>
          <p:cNvPr id="20" name="Đường kết nối Mũi tên Thẳng 19">
            <a:extLst>
              <a:ext uri="{FF2B5EF4-FFF2-40B4-BE49-F238E27FC236}">
                <a16:creationId xmlns:a16="http://schemas.microsoft.com/office/drawing/2014/main" xmlns="" id="{562AC9CC-93F3-4DB1-84A8-79EAF1AD95CC}"/>
              </a:ext>
            </a:extLst>
          </p:cNvPr>
          <p:cNvCxnSpPr>
            <a:stCxn id="10" idx="2"/>
            <a:endCxn id="9" idx="0"/>
          </p:cNvCxnSpPr>
          <p:nvPr/>
        </p:nvCxnSpPr>
        <p:spPr>
          <a:xfrm>
            <a:off x="9106562" y="3609170"/>
            <a:ext cx="0" cy="390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Đường kết nối Mũi tên Thẳng 21">
            <a:extLst>
              <a:ext uri="{FF2B5EF4-FFF2-40B4-BE49-F238E27FC236}">
                <a16:creationId xmlns:a16="http://schemas.microsoft.com/office/drawing/2014/main" xmlns="" id="{6F711606-44C1-4F85-A443-63BC6B8B4B95}"/>
              </a:ext>
            </a:extLst>
          </p:cNvPr>
          <p:cNvCxnSpPr>
            <a:stCxn id="13" idx="3"/>
            <a:endCxn id="9" idx="1"/>
          </p:cNvCxnSpPr>
          <p:nvPr/>
        </p:nvCxnSpPr>
        <p:spPr>
          <a:xfrm>
            <a:off x="8050596" y="4235865"/>
            <a:ext cx="694674" cy="6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Đường kết nối Mũi tên Thẳng 23">
            <a:extLst>
              <a:ext uri="{FF2B5EF4-FFF2-40B4-BE49-F238E27FC236}">
                <a16:creationId xmlns:a16="http://schemas.microsoft.com/office/drawing/2014/main" xmlns="" id="{1D288AA3-8B68-4F6B-8DB6-C4B6C7ACF96A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9467853" y="4227980"/>
            <a:ext cx="620934" cy="143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Đường kết nối: Mũi tên Gấp khúc 43">
            <a:extLst>
              <a:ext uri="{FF2B5EF4-FFF2-40B4-BE49-F238E27FC236}">
                <a16:creationId xmlns:a16="http://schemas.microsoft.com/office/drawing/2014/main" xmlns="" id="{22D477FB-CE47-4681-923C-34DAB4DF5CAC}"/>
              </a:ext>
            </a:extLst>
          </p:cNvPr>
          <p:cNvCxnSpPr>
            <a:stCxn id="9" idx="2"/>
          </p:cNvCxnSpPr>
          <p:nvPr/>
        </p:nvCxnSpPr>
        <p:spPr>
          <a:xfrm rot="5400000">
            <a:off x="8486227" y="4190187"/>
            <a:ext cx="325608" cy="9150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Đường kết nối: Mũi tên Gấp khúc 45">
            <a:extLst>
              <a:ext uri="{FF2B5EF4-FFF2-40B4-BE49-F238E27FC236}">
                <a16:creationId xmlns:a16="http://schemas.microsoft.com/office/drawing/2014/main" xmlns="" id="{19145E4E-81C5-4F5A-B139-DA7656007F67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9106562" y="4810523"/>
            <a:ext cx="1094400" cy="20756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Đường kết nối Mũi tên Thẳng 47">
            <a:extLst>
              <a:ext uri="{FF2B5EF4-FFF2-40B4-BE49-F238E27FC236}">
                <a16:creationId xmlns:a16="http://schemas.microsoft.com/office/drawing/2014/main" xmlns="" id="{9D2B4411-B02C-4476-B25D-54695EC64341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8191499" y="4810523"/>
            <a:ext cx="1544" cy="264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Hộp Văn bản 56">
            <a:extLst>
              <a:ext uri="{FF2B5EF4-FFF2-40B4-BE49-F238E27FC236}">
                <a16:creationId xmlns:a16="http://schemas.microsoft.com/office/drawing/2014/main" xmlns="" id="{817F4872-493B-44C0-9B00-5E66D939DB3F}"/>
              </a:ext>
            </a:extLst>
          </p:cNvPr>
          <p:cNvSpPr txBox="1"/>
          <p:nvPr/>
        </p:nvSpPr>
        <p:spPr>
          <a:xfrm>
            <a:off x="8546087" y="2170685"/>
            <a:ext cx="1120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Hardware</a:t>
            </a:r>
          </a:p>
        </p:txBody>
      </p:sp>
      <p:pic>
        <p:nvPicPr>
          <p:cNvPr id="70" name="Hình ảnh 69" descr="Ảnh có chứa mẫu họa&#10;&#10;Mô tả được tạo với mức tin cậy rất cao">
            <a:extLst>
              <a:ext uri="{FF2B5EF4-FFF2-40B4-BE49-F238E27FC236}">
                <a16:creationId xmlns:a16="http://schemas.microsoft.com/office/drawing/2014/main" xmlns="" id="{4A92AB4C-0268-45D6-A564-A6FC0F96E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228039" y="3163843"/>
            <a:ext cx="1109145" cy="2070104"/>
          </a:xfrm>
          <a:prstGeom prst="rect">
            <a:avLst/>
          </a:prstGeom>
        </p:spPr>
      </p:pic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xmlns="" id="{C730D297-BF29-4822-8A34-2D7C58555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7" name="Picture 2" descr="http://tuoitre.uit.edu.vn/wp-content/uploads/2015/07/logo-uit.png">
            <a:extLst>
              <a:ext uri="{FF2B5EF4-FFF2-40B4-BE49-F238E27FC236}">
                <a16:creationId xmlns:a16="http://schemas.microsoft.com/office/drawing/2014/main" xmlns="" id="{8C078E7E-2B93-4190-AD16-DD6F079FE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09" y="123988"/>
            <a:ext cx="914400" cy="75664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8" name="Picture 5">
            <a:extLst>
              <a:ext uri="{FF2B5EF4-FFF2-40B4-BE49-F238E27FC236}">
                <a16:creationId xmlns:a16="http://schemas.microsoft.com/office/drawing/2014/main" xmlns="" id="{013089E5-92B4-43A6-BDD2-FB222417F3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99" y="-609"/>
            <a:ext cx="1005840" cy="1005840"/>
          </a:xfrm>
          <a:prstGeom prst="rect">
            <a:avLst/>
          </a:prstGeom>
        </p:spPr>
      </p:pic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mtClean="0">
                <a:solidFill>
                  <a:schemeClr val="accent1">
                    <a:lumMod val="50000"/>
                  </a:schemeClr>
                </a:solidFill>
              </a:rPr>
              <a:t>Working</a:t>
            </a:r>
            <a:r>
              <a:rPr lang="en-US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561" y="105834"/>
            <a:ext cx="2007283" cy="1596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561179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Franklin Gothic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ppt/theme/themeOverride2.xml><?xml version="1.0" encoding="utf-8"?>
<a:themeOverride xmlns:a="http://schemas.openxmlformats.org/drawingml/2006/main">
  <a:clrScheme name="Blue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680</TotalTime>
  <Words>1147</Words>
  <Application>Microsoft Office PowerPoint</Application>
  <PresentationFormat>Custom</PresentationFormat>
  <Paragraphs>176</Paragraphs>
  <Slides>19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Retrospect</vt:lpstr>
      <vt:lpstr>Office Theme</vt:lpstr>
      <vt:lpstr>SmártGo </vt:lpstr>
      <vt:lpstr>Introduction</vt:lpstr>
      <vt:lpstr>1st  Solution – Smartphone</vt:lpstr>
      <vt:lpstr>2nd Solution – Fixed Smartphone</vt:lpstr>
      <vt:lpstr>3rd Solution – Navigation Device </vt:lpstr>
      <vt:lpstr>SmártGo </vt:lpstr>
      <vt:lpstr>SmártGo</vt:lpstr>
      <vt:lpstr>SmártGo</vt:lpstr>
      <vt:lpstr>Working </vt:lpstr>
      <vt:lpstr>SmártGo</vt:lpstr>
      <vt:lpstr>Accessories</vt:lpstr>
      <vt:lpstr>Rating</vt:lpstr>
      <vt:lpstr>SmártGo in the Future</vt:lpstr>
      <vt:lpstr>Commerce</vt:lpstr>
      <vt:lpstr>Commerce</vt:lpstr>
      <vt:lpstr>How About Price??</vt:lpstr>
      <vt:lpstr>Website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University of information and Technology</dc:title>
  <dc:creator>Le Huy Trinh</dc:creator>
  <cp:lastModifiedBy>Xiu</cp:lastModifiedBy>
  <cp:revision>84</cp:revision>
  <dcterms:created xsi:type="dcterms:W3CDTF">2016-06-07T05:14:02Z</dcterms:created>
  <dcterms:modified xsi:type="dcterms:W3CDTF">2017-11-23T17:53:47Z</dcterms:modified>
</cp:coreProperties>
</file>